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7" r:id="rId4"/>
    <p:sldId id="288" r:id="rId5"/>
    <p:sldId id="289" r:id="rId6"/>
    <p:sldId id="290" r:id="rId7"/>
    <p:sldId id="291" r:id="rId8"/>
    <p:sldId id="271" r:id="rId9"/>
    <p:sldId id="270" r:id="rId10"/>
    <p:sldId id="259" r:id="rId11"/>
    <p:sldId id="260" r:id="rId12"/>
    <p:sldId id="262" r:id="rId13"/>
    <p:sldId id="261" r:id="rId14"/>
    <p:sldId id="263" r:id="rId15"/>
    <p:sldId id="265" r:id="rId16"/>
    <p:sldId id="292" r:id="rId17"/>
    <p:sldId id="295" r:id="rId18"/>
    <p:sldId id="306" r:id="rId19"/>
    <p:sldId id="268" r:id="rId20"/>
    <p:sldId id="277" r:id="rId21"/>
    <p:sldId id="278" r:id="rId22"/>
    <p:sldId id="275" r:id="rId23"/>
    <p:sldId id="285" r:id="rId24"/>
    <p:sldId id="301" r:id="rId25"/>
    <p:sldId id="302" r:id="rId26"/>
    <p:sldId id="303" r:id="rId27"/>
    <p:sldId id="304" r:id="rId28"/>
    <p:sldId id="305" r:id="rId29"/>
    <p:sldId id="298" r:id="rId30"/>
    <p:sldId id="299" r:id="rId31"/>
    <p:sldId id="300" r:id="rId32"/>
    <p:sldId id="274" r:id="rId33"/>
    <p:sldId id="297" r:id="rId34"/>
    <p:sldId id="273" r:id="rId35"/>
    <p:sldId id="264" r:id="rId36"/>
    <p:sldId id="266" r:id="rId37"/>
    <p:sldId id="267" r:id="rId38"/>
    <p:sldId id="269" r:id="rId39"/>
    <p:sldId id="272" r:id="rId40"/>
    <p:sldId id="276" r:id="rId4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23" d="100"/>
          <a:sy n="23" d="100"/>
        </p:scale>
        <p:origin x="4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f Kracht" userId="a8f083ea019cefe6" providerId="LiveId" clId="{0D0BB26C-2581-4F78-8A53-C8AED3DE58BB}"/>
    <pc:docChg chg="undo custSel addSld delSld modSld sldOrd modMainMaster">
      <pc:chgData name="Alif Kracht" userId="a8f083ea019cefe6" providerId="LiveId" clId="{0D0BB26C-2581-4F78-8A53-C8AED3DE58BB}" dt="2018-02-08T16:31:53.248" v="2238" actId="20577"/>
      <pc:docMkLst>
        <pc:docMk/>
      </pc:docMkLst>
      <pc:sldChg chg="modSp setBg">
        <pc:chgData name="Alif Kracht" userId="a8f083ea019cefe6" providerId="LiveId" clId="{0D0BB26C-2581-4F78-8A53-C8AED3DE58BB}" dt="2018-02-08T15:43:58.795" v="2138"/>
        <pc:sldMkLst>
          <pc:docMk/>
          <pc:sldMk cId="813064104" sldId="257"/>
        </pc:sldMkLst>
        <pc:spChg chg="mod">
          <ac:chgData name="Alif Kracht" userId="a8f083ea019cefe6" providerId="LiveId" clId="{0D0BB26C-2581-4F78-8A53-C8AED3DE58BB}" dt="2018-02-08T15:43:22.737" v="2137"/>
          <ac:spMkLst>
            <pc:docMk/>
            <pc:sldMk cId="813064104" sldId="257"/>
            <ac:spMk id="3" creationId="{00000000-0000-0000-0000-000000000000}"/>
          </ac:spMkLst>
        </pc:spChg>
      </pc:sldChg>
      <pc:sldChg chg="addSp delSp modSp">
        <pc:chgData name="Alif Kracht" userId="a8f083ea019cefe6" providerId="LiveId" clId="{0D0BB26C-2581-4F78-8A53-C8AED3DE58BB}" dt="2018-02-08T15:44:16.422" v="2140"/>
        <pc:sldMkLst>
          <pc:docMk/>
          <pc:sldMk cId="3496434764" sldId="258"/>
        </pc:sldMkLst>
        <pc:spChg chg="mod">
          <ac:chgData name="Alif Kracht" userId="a8f083ea019cefe6" providerId="LiveId" clId="{0D0BB26C-2581-4F78-8A53-C8AED3DE58BB}" dt="2018-02-08T15:44:16.422" v="2140"/>
          <ac:spMkLst>
            <pc:docMk/>
            <pc:sldMk cId="3496434764" sldId="258"/>
            <ac:spMk id="3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44:16.422" v="2140"/>
          <ac:spMkLst>
            <pc:docMk/>
            <pc:sldMk cId="3496434764" sldId="258"/>
            <ac:spMk id="4" creationId="{00000000-0000-0000-0000-000000000000}"/>
          </ac:spMkLst>
        </pc:spChg>
        <pc:spChg chg="del">
          <ac:chgData name="Alif Kracht" userId="a8f083ea019cefe6" providerId="LiveId" clId="{0D0BB26C-2581-4F78-8A53-C8AED3DE58BB}" dt="2018-02-02T09:12:54.118" v="311" actId="478"/>
          <ac:spMkLst>
            <pc:docMk/>
            <pc:sldMk cId="3496434764" sldId="258"/>
            <ac:spMk id="5" creationId="{00000000-0000-0000-0000-000000000000}"/>
          </ac:spMkLst>
        </pc:spChg>
        <pc:picChg chg="mod">
          <ac:chgData name="Alif Kracht" userId="a8f083ea019cefe6" providerId="LiveId" clId="{0D0BB26C-2581-4F78-8A53-C8AED3DE58BB}" dt="2018-02-08T15:44:16.422" v="2140"/>
          <ac:picMkLst>
            <pc:docMk/>
            <pc:sldMk cId="3496434764" sldId="258"/>
            <ac:picMk id="2" creationId="{00000000-0000-0000-0000-000000000000}"/>
          </ac:picMkLst>
        </pc:picChg>
        <pc:picChg chg="del">
          <ac:chgData name="Alif Kracht" userId="a8f083ea019cefe6" providerId="LiveId" clId="{0D0BB26C-2581-4F78-8A53-C8AED3DE58BB}" dt="2018-02-02T09:21:53.654" v="396" actId="478"/>
          <ac:picMkLst>
            <pc:docMk/>
            <pc:sldMk cId="3496434764" sldId="258"/>
            <ac:picMk id="6" creationId="{00000000-0000-0000-0000-000000000000}"/>
          </ac:picMkLst>
        </pc:picChg>
        <pc:picChg chg="del">
          <ac:chgData name="Alif Kracht" userId="a8f083ea019cefe6" providerId="LiveId" clId="{0D0BB26C-2581-4F78-8A53-C8AED3DE58BB}" dt="2018-02-02T09:21:51.954" v="395" actId="478"/>
          <ac:picMkLst>
            <pc:docMk/>
            <pc:sldMk cId="3496434764" sldId="258"/>
            <ac:picMk id="8" creationId="{00000000-0000-0000-0000-000000000000}"/>
          </ac:picMkLst>
        </pc:picChg>
        <pc:picChg chg="del">
          <ac:chgData name="Alif Kracht" userId="a8f083ea019cefe6" providerId="LiveId" clId="{0D0BB26C-2581-4F78-8A53-C8AED3DE58BB}" dt="2018-02-02T09:21:55.581" v="397" actId="478"/>
          <ac:picMkLst>
            <pc:docMk/>
            <pc:sldMk cId="3496434764" sldId="258"/>
            <ac:picMk id="9" creationId="{00000000-0000-0000-0000-000000000000}"/>
          </ac:picMkLst>
        </pc:picChg>
        <pc:picChg chg="add mod">
          <ac:chgData name="Alif Kracht" userId="a8f083ea019cefe6" providerId="LiveId" clId="{0D0BB26C-2581-4F78-8A53-C8AED3DE58BB}" dt="2018-02-08T15:44:16.422" v="2140"/>
          <ac:picMkLst>
            <pc:docMk/>
            <pc:sldMk cId="3496434764" sldId="258"/>
            <ac:picMk id="1026" creationId="{CE94ABDA-857F-4618-A950-8105F2A32FF3}"/>
          </ac:picMkLst>
        </pc:picChg>
        <pc:picChg chg="add mod">
          <ac:chgData name="Alif Kracht" userId="a8f083ea019cefe6" providerId="LiveId" clId="{0D0BB26C-2581-4F78-8A53-C8AED3DE58BB}" dt="2018-02-08T15:44:16.422" v="2140"/>
          <ac:picMkLst>
            <pc:docMk/>
            <pc:sldMk cId="3496434764" sldId="258"/>
            <ac:picMk id="1028" creationId="{14253B6A-7374-471F-B54B-098921A42B23}"/>
          </ac:picMkLst>
        </pc:picChg>
        <pc:picChg chg="add del mod">
          <ac:chgData name="Alif Kracht" userId="a8f083ea019cefe6" providerId="LiveId" clId="{0D0BB26C-2581-4F78-8A53-C8AED3DE58BB}" dt="2018-02-02T09:25:15.813" v="413" actId="1076"/>
          <ac:picMkLst>
            <pc:docMk/>
            <pc:sldMk cId="3496434764" sldId="258"/>
            <ac:picMk id="1030" creationId="{55704413-C44C-46D2-9E86-DBF514AC2890}"/>
          </ac:picMkLst>
        </pc:picChg>
        <pc:picChg chg="add mod">
          <ac:chgData name="Alif Kracht" userId="a8f083ea019cefe6" providerId="LiveId" clId="{0D0BB26C-2581-4F78-8A53-C8AED3DE58BB}" dt="2018-02-08T15:44:16.422" v="2140"/>
          <ac:picMkLst>
            <pc:docMk/>
            <pc:sldMk cId="3496434764" sldId="258"/>
            <ac:picMk id="1032" creationId="{6A082E7A-03FE-4D13-A1F3-10724E23A00F}"/>
          </ac:picMkLst>
        </pc:picChg>
      </pc:sldChg>
      <pc:sldChg chg="addSp delSp modSp modAnim">
        <pc:chgData name="Alif Kracht" userId="a8f083ea019cefe6" providerId="LiveId" clId="{0D0BB26C-2581-4F78-8A53-C8AED3DE58BB}" dt="2018-02-08T15:46:48.585" v="2155" actId="255"/>
        <pc:sldMkLst>
          <pc:docMk/>
          <pc:sldMk cId="3365646077" sldId="259"/>
        </pc:sldMkLst>
        <pc:spChg chg="del">
          <ac:chgData name="Alif Kracht" userId="a8f083ea019cefe6" providerId="LiveId" clId="{0D0BB26C-2581-4F78-8A53-C8AED3DE58BB}" dt="2018-02-07T10:36:29.470" v="1837" actId="478"/>
          <ac:spMkLst>
            <pc:docMk/>
            <pc:sldMk cId="3365646077" sldId="259"/>
            <ac:spMk id="6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46:48.585" v="2155" actId="255"/>
          <ac:spMkLst>
            <pc:docMk/>
            <pc:sldMk cId="3365646077" sldId="259"/>
            <ac:spMk id="7" creationId="{00000000-0000-0000-0000-000000000000}"/>
          </ac:spMkLst>
        </pc:spChg>
        <pc:picChg chg="add mod">
          <ac:chgData name="Alif Kracht" userId="a8f083ea019cefe6" providerId="LiveId" clId="{0D0BB26C-2581-4F78-8A53-C8AED3DE58BB}" dt="2018-02-08T11:13:54.883" v="2031" actId="1076"/>
          <ac:picMkLst>
            <pc:docMk/>
            <pc:sldMk cId="3365646077" sldId="259"/>
            <ac:picMk id="3" creationId="{E7824DB3-6532-4750-8268-254BBAD50D6B}"/>
          </ac:picMkLst>
        </pc:picChg>
        <pc:picChg chg="del">
          <ac:chgData name="Alif Kracht" userId="a8f083ea019cefe6" providerId="LiveId" clId="{0D0BB26C-2581-4F78-8A53-C8AED3DE58BB}" dt="2018-02-02T11:37:17.882" v="1038" actId="478"/>
          <ac:picMkLst>
            <pc:docMk/>
            <pc:sldMk cId="3365646077" sldId="259"/>
            <ac:picMk id="3" creationId="{00000000-0000-0000-0000-000000000000}"/>
          </ac:picMkLst>
        </pc:picChg>
        <pc:picChg chg="add mod">
          <ac:chgData name="Alif Kracht" userId="a8f083ea019cefe6" providerId="LiveId" clId="{0D0BB26C-2581-4F78-8A53-C8AED3DE58BB}" dt="2018-02-07T06:32:28.489" v="1802" actId="1076"/>
          <ac:picMkLst>
            <pc:docMk/>
            <pc:sldMk cId="3365646077" sldId="259"/>
            <ac:picMk id="4" creationId="{4629C873-E5F2-4620-AA5C-4414650C9978}"/>
          </ac:picMkLst>
        </pc:picChg>
        <pc:picChg chg="del mod">
          <ac:chgData name="Alif Kracht" userId="a8f083ea019cefe6" providerId="LiveId" clId="{0D0BB26C-2581-4F78-8A53-C8AED3DE58BB}" dt="2018-02-02T11:37:21.483" v="1041" actId="478"/>
          <ac:picMkLst>
            <pc:docMk/>
            <pc:sldMk cId="3365646077" sldId="259"/>
            <ac:picMk id="4" creationId="{00000000-0000-0000-0000-000000000000}"/>
          </ac:picMkLst>
        </pc:picChg>
        <pc:picChg chg="mod">
          <ac:chgData name="Alif Kracht" userId="a8f083ea019cefe6" providerId="LiveId" clId="{0D0BB26C-2581-4F78-8A53-C8AED3DE58BB}" dt="2018-02-08T11:13:48.650" v="2029" actId="1076"/>
          <ac:picMkLst>
            <pc:docMk/>
            <pc:sldMk cId="3365646077" sldId="259"/>
            <ac:picMk id="5" creationId="{00000000-0000-0000-0000-000000000000}"/>
          </ac:picMkLst>
        </pc:picChg>
        <pc:picChg chg="del">
          <ac:chgData name="Alif Kracht" userId="a8f083ea019cefe6" providerId="LiveId" clId="{0D0BB26C-2581-4F78-8A53-C8AED3DE58BB}" dt="2018-02-02T11:37:23.731" v="1042" actId="478"/>
          <ac:picMkLst>
            <pc:docMk/>
            <pc:sldMk cId="3365646077" sldId="259"/>
            <ac:picMk id="8" creationId="{00000000-0000-0000-0000-000000000000}"/>
          </ac:picMkLst>
        </pc:picChg>
        <pc:picChg chg="add del mod">
          <ac:chgData name="Alif Kracht" userId="a8f083ea019cefe6" providerId="LiveId" clId="{0D0BB26C-2581-4F78-8A53-C8AED3DE58BB}" dt="2018-02-06T14:59:08.457" v="1776" actId="478"/>
          <ac:picMkLst>
            <pc:docMk/>
            <pc:sldMk cId="3365646077" sldId="259"/>
            <ac:picMk id="1026" creationId="{D05C6254-5F28-49CE-8AA2-FD6E0C6E30DC}"/>
          </ac:picMkLst>
        </pc:picChg>
        <pc:picChg chg="add mod">
          <ac:chgData name="Alif Kracht" userId="a8f083ea019cefe6" providerId="LiveId" clId="{0D0BB26C-2581-4F78-8A53-C8AED3DE58BB}" dt="2018-02-08T15:12:44.353" v="2122" actId="1076"/>
          <ac:picMkLst>
            <pc:docMk/>
            <pc:sldMk cId="3365646077" sldId="259"/>
            <ac:picMk id="1028" creationId="{160F299D-237A-46EB-A853-ECA01D623D91}"/>
          </ac:picMkLst>
        </pc:picChg>
      </pc:sldChg>
      <pc:sldChg chg="addSp delSp modSp">
        <pc:chgData name="Alif Kracht" userId="a8f083ea019cefe6" providerId="LiveId" clId="{0D0BB26C-2581-4F78-8A53-C8AED3DE58BB}" dt="2018-02-08T15:12:49.503" v="2123" actId="1076"/>
        <pc:sldMkLst>
          <pc:docMk/>
          <pc:sldMk cId="557166671" sldId="260"/>
        </pc:sldMkLst>
        <pc:spChg chg="del">
          <ac:chgData name="Alif Kracht" userId="a8f083ea019cefe6" providerId="LiveId" clId="{0D0BB26C-2581-4F78-8A53-C8AED3DE58BB}" dt="2018-02-07T10:36:23.099" v="1836" actId="478"/>
          <ac:spMkLst>
            <pc:docMk/>
            <pc:sldMk cId="557166671" sldId="260"/>
            <ac:spMk id="12" creationId="{00000000-0000-0000-0000-000000000000}"/>
          </ac:spMkLst>
        </pc:spChg>
        <pc:picChg chg="del">
          <ac:chgData name="Alif Kracht" userId="a8f083ea019cefe6" providerId="LiveId" clId="{0D0BB26C-2581-4F78-8A53-C8AED3DE58BB}" dt="2018-02-02T11:37:36.075" v="1043" actId="478"/>
          <ac:picMkLst>
            <pc:docMk/>
            <pc:sldMk cId="557166671" sldId="260"/>
            <ac:picMk id="4" creationId="{00000000-0000-0000-0000-000000000000}"/>
          </ac:picMkLst>
        </pc:picChg>
        <pc:picChg chg="add mod">
          <ac:chgData name="Alif Kracht" userId="a8f083ea019cefe6" providerId="LiveId" clId="{0D0BB26C-2581-4F78-8A53-C8AED3DE58BB}" dt="2018-02-07T06:33:49.369" v="1807" actId="14100"/>
          <ac:picMkLst>
            <pc:docMk/>
            <pc:sldMk cId="557166671" sldId="260"/>
            <ac:picMk id="5" creationId="{1AA1C925-66E1-4F64-AB0F-3EA85371E775}"/>
          </ac:picMkLst>
        </pc:picChg>
        <pc:picChg chg="del">
          <ac:chgData name="Alif Kracht" userId="a8f083ea019cefe6" providerId="LiveId" clId="{0D0BB26C-2581-4F78-8A53-C8AED3DE58BB}" dt="2018-02-02T11:37:36.075" v="1043" actId="478"/>
          <ac:picMkLst>
            <pc:docMk/>
            <pc:sldMk cId="557166671" sldId="260"/>
            <ac:picMk id="5" creationId="{00000000-0000-0000-0000-000000000000}"/>
          </ac:picMkLst>
        </pc:picChg>
        <pc:picChg chg="add mod">
          <ac:chgData name="Alif Kracht" userId="a8f083ea019cefe6" providerId="LiveId" clId="{0D0BB26C-2581-4F78-8A53-C8AED3DE58BB}" dt="2018-02-08T15:12:49.503" v="2123" actId="1076"/>
          <ac:picMkLst>
            <pc:docMk/>
            <pc:sldMk cId="557166671" sldId="260"/>
            <ac:picMk id="6" creationId="{33538B4C-244B-42AA-803D-C0A36F469F33}"/>
          </ac:picMkLst>
        </pc:picChg>
        <pc:picChg chg="del">
          <ac:chgData name="Alif Kracht" userId="a8f083ea019cefe6" providerId="LiveId" clId="{0D0BB26C-2581-4F78-8A53-C8AED3DE58BB}" dt="2018-02-02T11:37:36.075" v="1043" actId="478"/>
          <ac:picMkLst>
            <pc:docMk/>
            <pc:sldMk cId="557166671" sldId="260"/>
            <ac:picMk id="8" creationId="{00000000-0000-0000-0000-000000000000}"/>
          </ac:picMkLst>
        </pc:picChg>
        <pc:picChg chg="del">
          <ac:chgData name="Alif Kracht" userId="a8f083ea019cefe6" providerId="LiveId" clId="{0D0BB26C-2581-4F78-8A53-C8AED3DE58BB}" dt="2018-02-02T11:37:36.075" v="1043" actId="478"/>
          <ac:picMkLst>
            <pc:docMk/>
            <pc:sldMk cId="557166671" sldId="260"/>
            <ac:picMk id="9" creationId="{00000000-0000-0000-0000-000000000000}"/>
          </ac:picMkLst>
        </pc:picChg>
        <pc:picChg chg="del">
          <ac:chgData name="Alif Kracht" userId="a8f083ea019cefe6" providerId="LiveId" clId="{0D0BB26C-2581-4F78-8A53-C8AED3DE58BB}" dt="2018-02-02T11:37:36.075" v="1043" actId="478"/>
          <ac:picMkLst>
            <pc:docMk/>
            <pc:sldMk cId="557166671" sldId="260"/>
            <ac:picMk id="10" creationId="{00000000-0000-0000-0000-000000000000}"/>
          </ac:picMkLst>
        </pc:picChg>
        <pc:picChg chg="del">
          <ac:chgData name="Alif Kracht" userId="a8f083ea019cefe6" providerId="LiveId" clId="{0D0BB26C-2581-4F78-8A53-C8AED3DE58BB}" dt="2018-02-02T11:37:36.075" v="1043" actId="478"/>
          <ac:picMkLst>
            <pc:docMk/>
            <pc:sldMk cId="557166671" sldId="260"/>
            <ac:picMk id="11" creationId="{00000000-0000-0000-0000-000000000000}"/>
          </ac:picMkLst>
        </pc:picChg>
        <pc:picChg chg="add mod">
          <ac:chgData name="Alif Kracht" userId="a8f083ea019cefe6" providerId="LiveId" clId="{0D0BB26C-2581-4F78-8A53-C8AED3DE58BB}" dt="2018-02-07T06:33:55.646" v="1810" actId="1076"/>
          <ac:picMkLst>
            <pc:docMk/>
            <pc:sldMk cId="557166671" sldId="260"/>
            <ac:picMk id="2050" creationId="{5B512254-38B5-41BE-A6C5-2841774F675C}"/>
          </ac:picMkLst>
        </pc:picChg>
      </pc:sldChg>
      <pc:sldChg chg="addSp delSp modSp">
        <pc:chgData name="Alif Kracht" userId="a8f083ea019cefe6" providerId="LiveId" clId="{0D0BB26C-2581-4F78-8A53-C8AED3DE58BB}" dt="2018-02-07T10:40:34.134" v="1870" actId="1076"/>
        <pc:sldMkLst>
          <pc:docMk/>
          <pc:sldMk cId="2082840494" sldId="261"/>
        </pc:sldMkLst>
        <pc:spChg chg="del">
          <ac:chgData name="Alif Kracht" userId="a8f083ea019cefe6" providerId="LiveId" clId="{0D0BB26C-2581-4F78-8A53-C8AED3DE58BB}" dt="2018-02-07T10:37:42.664" v="1841" actId="478"/>
          <ac:spMkLst>
            <pc:docMk/>
            <pc:sldMk cId="2082840494" sldId="261"/>
            <ac:spMk id="6" creationId="{00000000-0000-0000-0000-000000000000}"/>
          </ac:spMkLst>
        </pc:spChg>
        <pc:picChg chg="del">
          <ac:chgData name="Alif Kracht" userId="a8f083ea019cefe6" providerId="LiveId" clId="{0D0BB26C-2581-4F78-8A53-C8AED3DE58BB}" dt="2018-02-02T11:37:59.747" v="1045" actId="478"/>
          <ac:picMkLst>
            <pc:docMk/>
            <pc:sldMk cId="2082840494" sldId="261"/>
            <ac:picMk id="4" creationId="{00000000-0000-0000-0000-000000000000}"/>
          </ac:picMkLst>
        </pc:picChg>
        <pc:picChg chg="del">
          <ac:chgData name="Alif Kracht" userId="a8f083ea019cefe6" providerId="LiveId" clId="{0D0BB26C-2581-4F78-8A53-C8AED3DE58BB}" dt="2018-02-02T11:37:59.747" v="1045" actId="478"/>
          <ac:picMkLst>
            <pc:docMk/>
            <pc:sldMk cId="2082840494" sldId="261"/>
            <ac:picMk id="5" creationId="{00000000-0000-0000-0000-000000000000}"/>
          </ac:picMkLst>
        </pc:picChg>
        <pc:picChg chg="del">
          <ac:chgData name="Alif Kracht" userId="a8f083ea019cefe6" providerId="LiveId" clId="{0D0BB26C-2581-4F78-8A53-C8AED3DE58BB}" dt="2018-02-02T11:37:59.747" v="1045" actId="478"/>
          <ac:picMkLst>
            <pc:docMk/>
            <pc:sldMk cId="2082840494" sldId="261"/>
            <ac:picMk id="7" creationId="{00000000-0000-0000-0000-000000000000}"/>
          </ac:picMkLst>
        </pc:picChg>
        <pc:picChg chg="del">
          <ac:chgData name="Alif Kracht" userId="a8f083ea019cefe6" providerId="LiveId" clId="{0D0BB26C-2581-4F78-8A53-C8AED3DE58BB}" dt="2018-02-02T11:37:59.747" v="1045" actId="478"/>
          <ac:picMkLst>
            <pc:docMk/>
            <pc:sldMk cId="2082840494" sldId="261"/>
            <ac:picMk id="8" creationId="{00000000-0000-0000-0000-000000000000}"/>
          </ac:picMkLst>
        </pc:picChg>
        <pc:picChg chg="del">
          <ac:chgData name="Alif Kracht" userId="a8f083ea019cefe6" providerId="LiveId" clId="{0D0BB26C-2581-4F78-8A53-C8AED3DE58BB}" dt="2018-02-02T11:37:59.747" v="1045" actId="478"/>
          <ac:picMkLst>
            <pc:docMk/>
            <pc:sldMk cId="2082840494" sldId="261"/>
            <ac:picMk id="9" creationId="{00000000-0000-0000-0000-000000000000}"/>
          </ac:picMkLst>
        </pc:picChg>
        <pc:picChg chg="del">
          <ac:chgData name="Alif Kracht" userId="a8f083ea019cefe6" providerId="LiveId" clId="{0D0BB26C-2581-4F78-8A53-C8AED3DE58BB}" dt="2018-02-02T11:37:59.747" v="1045" actId="478"/>
          <ac:picMkLst>
            <pc:docMk/>
            <pc:sldMk cId="2082840494" sldId="261"/>
            <ac:picMk id="10" creationId="{00000000-0000-0000-0000-000000000000}"/>
          </ac:picMkLst>
        </pc:picChg>
        <pc:picChg chg="del">
          <ac:chgData name="Alif Kracht" userId="a8f083ea019cefe6" providerId="LiveId" clId="{0D0BB26C-2581-4F78-8A53-C8AED3DE58BB}" dt="2018-02-02T11:37:59.747" v="1045" actId="478"/>
          <ac:picMkLst>
            <pc:docMk/>
            <pc:sldMk cId="2082840494" sldId="261"/>
            <ac:picMk id="11" creationId="{00000000-0000-0000-0000-000000000000}"/>
          </ac:picMkLst>
        </pc:picChg>
        <pc:picChg chg="add del mod">
          <ac:chgData name="Alif Kracht" userId="a8f083ea019cefe6" providerId="LiveId" clId="{0D0BB26C-2581-4F78-8A53-C8AED3DE58BB}" dt="2018-02-05T12:25:39.073" v="1564" actId="478"/>
          <ac:picMkLst>
            <pc:docMk/>
            <pc:sldMk cId="2082840494" sldId="261"/>
            <ac:picMk id="2050" creationId="{CABBD729-5A31-4D72-BB24-FA3A2150CC28}"/>
          </ac:picMkLst>
        </pc:picChg>
        <pc:picChg chg="add del mod">
          <ac:chgData name="Alif Kracht" userId="a8f083ea019cefe6" providerId="LiveId" clId="{0D0BB26C-2581-4F78-8A53-C8AED3DE58BB}" dt="2018-02-05T12:23:53.347" v="1559" actId="1076"/>
          <ac:picMkLst>
            <pc:docMk/>
            <pc:sldMk cId="2082840494" sldId="261"/>
            <ac:picMk id="2052" creationId="{8A81A578-CE77-4840-8827-D43A0D2F864B}"/>
          </ac:picMkLst>
        </pc:picChg>
        <pc:picChg chg="add mod ord">
          <ac:chgData name="Alif Kracht" userId="a8f083ea019cefe6" providerId="LiveId" clId="{0D0BB26C-2581-4F78-8A53-C8AED3DE58BB}" dt="2018-02-07T10:39:44.802" v="1866" actId="1076"/>
          <ac:picMkLst>
            <pc:docMk/>
            <pc:sldMk cId="2082840494" sldId="261"/>
            <ac:picMk id="2054" creationId="{E013A303-9676-4163-8CFD-374F01D3640F}"/>
          </ac:picMkLst>
        </pc:picChg>
        <pc:picChg chg="add del mod">
          <ac:chgData name="Alif Kracht" userId="a8f083ea019cefe6" providerId="LiveId" clId="{0D0BB26C-2581-4F78-8A53-C8AED3DE58BB}" dt="2018-02-07T10:39:11.114" v="1853" actId="1076"/>
          <ac:picMkLst>
            <pc:docMk/>
            <pc:sldMk cId="2082840494" sldId="261"/>
            <ac:picMk id="2056" creationId="{63CAE56F-1529-4B20-8380-FDBF69AF8A1B}"/>
          </ac:picMkLst>
        </pc:picChg>
        <pc:picChg chg="add del mod">
          <ac:chgData name="Alif Kracht" userId="a8f083ea019cefe6" providerId="LiveId" clId="{0D0BB26C-2581-4F78-8A53-C8AED3DE58BB}" dt="2018-02-07T10:39:34.318" v="1862" actId="1076"/>
          <ac:picMkLst>
            <pc:docMk/>
            <pc:sldMk cId="2082840494" sldId="261"/>
            <ac:picMk id="2058" creationId="{F10BE38B-6A61-45BA-A23A-20B8C819CA45}"/>
          </ac:picMkLst>
        </pc:picChg>
        <pc:picChg chg="add mod">
          <ac:chgData name="Alif Kracht" userId="a8f083ea019cefe6" providerId="LiveId" clId="{0D0BB26C-2581-4F78-8A53-C8AED3DE58BB}" dt="2018-02-07T10:39:46.120" v="1867" actId="1076"/>
          <ac:picMkLst>
            <pc:docMk/>
            <pc:sldMk cId="2082840494" sldId="261"/>
            <ac:picMk id="4098" creationId="{3A563161-35F4-4F64-A1DB-C08BDB04549F}"/>
          </ac:picMkLst>
        </pc:picChg>
        <pc:picChg chg="add mod">
          <ac:chgData name="Alif Kracht" userId="a8f083ea019cefe6" providerId="LiveId" clId="{0D0BB26C-2581-4F78-8A53-C8AED3DE58BB}" dt="2018-02-07T10:40:34.134" v="1870" actId="1076"/>
          <ac:picMkLst>
            <pc:docMk/>
            <pc:sldMk cId="2082840494" sldId="261"/>
            <ac:picMk id="4100" creationId="{A7860885-4705-4BFD-AC5F-483A36C08EA1}"/>
          </ac:picMkLst>
        </pc:picChg>
      </pc:sldChg>
      <pc:sldChg chg="addSp delSp modSp">
        <pc:chgData name="Alif Kracht" userId="a8f083ea019cefe6" providerId="LiveId" clId="{0D0BB26C-2581-4F78-8A53-C8AED3DE58BB}" dt="2018-02-07T10:36:16.424" v="1835" actId="478"/>
        <pc:sldMkLst>
          <pc:docMk/>
          <pc:sldMk cId="2085333306" sldId="262"/>
        </pc:sldMkLst>
        <pc:spChg chg="del">
          <ac:chgData name="Alif Kracht" userId="a8f083ea019cefe6" providerId="LiveId" clId="{0D0BB26C-2581-4F78-8A53-C8AED3DE58BB}" dt="2018-02-07T10:36:16.424" v="1835" actId="478"/>
          <ac:spMkLst>
            <pc:docMk/>
            <pc:sldMk cId="2085333306" sldId="262"/>
            <ac:spMk id="9" creationId="{00000000-0000-0000-0000-000000000000}"/>
          </ac:spMkLst>
        </pc:spChg>
        <pc:picChg chg="add mod">
          <ac:chgData name="Alif Kracht" userId="a8f083ea019cefe6" providerId="LiveId" clId="{0D0BB26C-2581-4F78-8A53-C8AED3DE58BB}" dt="2018-02-07T10:35:26.313" v="1827" actId="14100"/>
          <ac:picMkLst>
            <pc:docMk/>
            <pc:sldMk cId="2085333306" sldId="262"/>
            <ac:picMk id="3" creationId="{0D9B08B8-D75A-43B0-AAE5-A77D58BB3A71}"/>
          </ac:picMkLst>
        </pc:picChg>
        <pc:picChg chg="del">
          <ac:chgData name="Alif Kracht" userId="a8f083ea019cefe6" providerId="LiveId" clId="{0D0BB26C-2581-4F78-8A53-C8AED3DE58BB}" dt="2018-02-02T11:37:49.187" v="1044" actId="478"/>
          <ac:picMkLst>
            <pc:docMk/>
            <pc:sldMk cId="2085333306" sldId="262"/>
            <ac:picMk id="4" creationId="{00000000-0000-0000-0000-000000000000}"/>
          </ac:picMkLst>
        </pc:picChg>
        <pc:picChg chg="del">
          <ac:chgData name="Alif Kracht" userId="a8f083ea019cefe6" providerId="LiveId" clId="{0D0BB26C-2581-4F78-8A53-C8AED3DE58BB}" dt="2018-02-02T11:37:49.187" v="1044" actId="478"/>
          <ac:picMkLst>
            <pc:docMk/>
            <pc:sldMk cId="2085333306" sldId="262"/>
            <ac:picMk id="5" creationId="{00000000-0000-0000-0000-000000000000}"/>
          </ac:picMkLst>
        </pc:picChg>
        <pc:picChg chg="del mod">
          <ac:chgData name="Alif Kracht" userId="a8f083ea019cefe6" providerId="LiveId" clId="{0D0BB26C-2581-4F78-8A53-C8AED3DE58BB}" dt="2018-02-07T06:33:54.277" v="1809" actId="478"/>
          <ac:picMkLst>
            <pc:docMk/>
            <pc:sldMk cId="2085333306" sldId="262"/>
            <ac:picMk id="7" creationId="{00000000-0000-0000-0000-000000000000}"/>
          </ac:picMkLst>
        </pc:picChg>
        <pc:picChg chg="del">
          <ac:chgData name="Alif Kracht" userId="a8f083ea019cefe6" providerId="LiveId" clId="{0D0BB26C-2581-4F78-8A53-C8AED3DE58BB}" dt="2018-02-02T11:37:49.187" v="1044" actId="478"/>
          <ac:picMkLst>
            <pc:docMk/>
            <pc:sldMk cId="2085333306" sldId="262"/>
            <ac:picMk id="8" creationId="{00000000-0000-0000-0000-000000000000}"/>
          </ac:picMkLst>
        </pc:picChg>
        <pc:picChg chg="add mod">
          <ac:chgData name="Alif Kracht" userId="a8f083ea019cefe6" providerId="LiveId" clId="{0D0BB26C-2581-4F78-8A53-C8AED3DE58BB}" dt="2018-02-07T06:35:53.904" v="1818" actId="1076"/>
          <ac:picMkLst>
            <pc:docMk/>
            <pc:sldMk cId="2085333306" sldId="262"/>
            <ac:picMk id="3074" creationId="{F0E8E211-2967-4339-AFF4-4EB3900765DD}"/>
          </ac:picMkLst>
        </pc:picChg>
        <pc:picChg chg="add mod">
          <ac:chgData name="Alif Kracht" userId="a8f083ea019cefe6" providerId="LiveId" clId="{0D0BB26C-2581-4F78-8A53-C8AED3DE58BB}" dt="2018-02-07T06:35:53.904" v="1818" actId="1076"/>
          <ac:picMkLst>
            <pc:docMk/>
            <pc:sldMk cId="2085333306" sldId="262"/>
            <ac:picMk id="3076" creationId="{3D602E8D-D158-4BD5-91C7-7D5581CBC26B}"/>
          </ac:picMkLst>
        </pc:picChg>
        <pc:picChg chg="add del mod">
          <ac:chgData name="Alif Kracht" userId="a8f083ea019cefe6" providerId="LiveId" clId="{0D0BB26C-2581-4F78-8A53-C8AED3DE58BB}" dt="2018-02-07T10:35:29.193" v="1828" actId="478"/>
          <ac:picMkLst>
            <pc:docMk/>
            <pc:sldMk cId="2085333306" sldId="262"/>
            <ac:picMk id="3078" creationId="{14BBC826-1310-462F-9254-5B61BAE5ECF5}"/>
          </ac:picMkLst>
        </pc:picChg>
        <pc:picChg chg="add mod">
          <ac:chgData name="Alif Kracht" userId="a8f083ea019cefe6" providerId="LiveId" clId="{0D0BB26C-2581-4F78-8A53-C8AED3DE58BB}" dt="2018-02-07T10:35:36.545" v="1831" actId="14100"/>
          <ac:picMkLst>
            <pc:docMk/>
            <pc:sldMk cId="2085333306" sldId="262"/>
            <ac:picMk id="3080" creationId="{AC8986AE-F412-4D43-8316-273523511F0E}"/>
          </ac:picMkLst>
        </pc:picChg>
        <pc:picChg chg="add mod">
          <ac:chgData name="Alif Kracht" userId="a8f083ea019cefe6" providerId="LiveId" clId="{0D0BB26C-2581-4F78-8A53-C8AED3DE58BB}" dt="2018-02-07T10:36:06.090" v="1834" actId="1076"/>
          <ac:picMkLst>
            <pc:docMk/>
            <pc:sldMk cId="2085333306" sldId="262"/>
            <ac:picMk id="3082" creationId="{13AB0018-392D-43B1-80A8-964780141532}"/>
          </ac:picMkLst>
        </pc:picChg>
      </pc:sldChg>
      <pc:sldChg chg="addSp delSp modSp">
        <pc:chgData name="Alif Kracht" userId="a8f083ea019cefe6" providerId="LiveId" clId="{0D0BB26C-2581-4F78-8A53-C8AED3DE58BB}" dt="2018-02-07T10:39:40.699" v="1865" actId="1076"/>
        <pc:sldMkLst>
          <pc:docMk/>
          <pc:sldMk cId="234858240" sldId="263"/>
        </pc:sldMkLst>
        <pc:picChg chg="del">
          <ac:chgData name="Alif Kracht" userId="a8f083ea019cefe6" providerId="LiveId" clId="{0D0BB26C-2581-4F78-8A53-C8AED3DE58BB}" dt="2018-02-05T12:19:20.323" v="1548" actId="478"/>
          <ac:picMkLst>
            <pc:docMk/>
            <pc:sldMk cId="234858240" sldId="263"/>
            <ac:picMk id="4" creationId="{00000000-0000-0000-0000-000000000000}"/>
          </ac:picMkLst>
        </pc:picChg>
        <pc:picChg chg="mod">
          <ac:chgData name="Alif Kracht" userId="a8f083ea019cefe6" providerId="LiveId" clId="{0D0BB26C-2581-4F78-8A53-C8AED3DE58BB}" dt="2018-02-07T10:39:28.327" v="1861" actId="1076"/>
          <ac:picMkLst>
            <pc:docMk/>
            <pc:sldMk cId="234858240" sldId="263"/>
            <ac:picMk id="7" creationId="{00000000-0000-0000-0000-000000000000}"/>
          </ac:picMkLst>
        </pc:picChg>
        <pc:picChg chg="del">
          <ac:chgData name="Alif Kracht" userId="a8f083ea019cefe6" providerId="LiveId" clId="{0D0BB26C-2581-4F78-8A53-C8AED3DE58BB}" dt="2018-02-02T11:38:14.755" v="1046" actId="478"/>
          <ac:picMkLst>
            <pc:docMk/>
            <pc:sldMk cId="234858240" sldId="263"/>
            <ac:picMk id="8" creationId="{00000000-0000-0000-0000-000000000000}"/>
          </ac:picMkLst>
        </pc:picChg>
        <pc:picChg chg="del mod">
          <ac:chgData name="Alif Kracht" userId="a8f083ea019cefe6" providerId="LiveId" clId="{0D0BB26C-2581-4F78-8A53-C8AED3DE58BB}" dt="2018-02-07T10:39:21.052" v="1857" actId="478"/>
          <ac:picMkLst>
            <pc:docMk/>
            <pc:sldMk cId="234858240" sldId="263"/>
            <ac:picMk id="9" creationId="{00000000-0000-0000-0000-000000000000}"/>
          </ac:picMkLst>
        </pc:picChg>
        <pc:picChg chg="del mod">
          <ac:chgData name="Alif Kracht" userId="a8f083ea019cefe6" providerId="LiveId" clId="{0D0BB26C-2581-4F78-8A53-C8AED3DE58BB}" dt="2018-02-07T10:39:19.284" v="1856" actId="478"/>
          <ac:picMkLst>
            <pc:docMk/>
            <pc:sldMk cId="234858240" sldId="263"/>
            <ac:picMk id="10" creationId="{00000000-0000-0000-0000-000000000000}"/>
          </ac:picMkLst>
        </pc:picChg>
        <pc:picChg chg="mod">
          <ac:chgData name="Alif Kracht" userId="a8f083ea019cefe6" providerId="LiveId" clId="{0D0BB26C-2581-4F78-8A53-C8AED3DE58BB}" dt="2018-02-07T10:39:22.958" v="1858" actId="1076"/>
          <ac:picMkLst>
            <pc:docMk/>
            <pc:sldMk cId="234858240" sldId="263"/>
            <ac:picMk id="11" creationId="{00000000-0000-0000-0000-000000000000}"/>
          </ac:picMkLst>
        </pc:picChg>
        <pc:picChg chg="add mod">
          <ac:chgData name="Alif Kracht" userId="a8f083ea019cefe6" providerId="LiveId" clId="{0D0BB26C-2581-4F78-8A53-C8AED3DE58BB}" dt="2018-02-07T10:39:16.327" v="1855" actId="1076"/>
          <ac:picMkLst>
            <pc:docMk/>
            <pc:sldMk cId="234858240" sldId="263"/>
            <ac:picMk id="12" creationId="{BDDABB6D-FCAE-4545-A261-6B8AE6614507}"/>
          </ac:picMkLst>
        </pc:picChg>
        <pc:picChg chg="add mod">
          <ac:chgData name="Alif Kracht" userId="a8f083ea019cefe6" providerId="LiveId" clId="{0D0BB26C-2581-4F78-8A53-C8AED3DE58BB}" dt="2018-02-07T10:39:40.699" v="1865" actId="1076"/>
          <ac:picMkLst>
            <pc:docMk/>
            <pc:sldMk cId="234858240" sldId="263"/>
            <ac:picMk id="13" creationId="{9F8062AF-320E-4DB8-B1AB-82980C55051A}"/>
          </ac:picMkLst>
        </pc:picChg>
        <pc:picChg chg="add del mod">
          <ac:chgData name="Alif Kracht" userId="a8f083ea019cefe6" providerId="LiveId" clId="{0D0BB26C-2581-4F78-8A53-C8AED3DE58BB}" dt="2018-02-07T10:38:48.652" v="1851" actId="478"/>
          <ac:picMkLst>
            <pc:docMk/>
            <pc:sldMk cId="234858240" sldId="263"/>
            <ac:picMk id="1026" creationId="{96FAE9B7-2688-4849-B7E0-2943BEDB1A7E}"/>
          </ac:picMkLst>
        </pc:picChg>
      </pc:sldChg>
      <pc:sldChg chg="delSp modSp delAnim modAnim">
        <pc:chgData name="Alif Kracht" userId="a8f083ea019cefe6" providerId="LiveId" clId="{0D0BB26C-2581-4F78-8A53-C8AED3DE58BB}" dt="2018-02-08T15:52:59.938" v="2198" actId="122"/>
        <pc:sldMkLst>
          <pc:docMk/>
          <pc:sldMk cId="3221509524" sldId="264"/>
        </pc:sldMkLst>
        <pc:spChg chg="del">
          <ac:chgData name="Alif Kracht" userId="a8f083ea019cefe6" providerId="LiveId" clId="{0D0BB26C-2581-4F78-8A53-C8AED3DE58BB}" dt="2018-02-02T11:24:32.865" v="833" actId="478"/>
          <ac:spMkLst>
            <pc:docMk/>
            <pc:sldMk cId="3221509524" sldId="264"/>
            <ac:spMk id="5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52:31.988" v="2192" actId="255"/>
          <ac:spMkLst>
            <pc:docMk/>
            <pc:sldMk cId="3221509524" sldId="264"/>
            <ac:spMk id="6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52:59.938" v="2198" actId="122"/>
          <ac:spMkLst>
            <pc:docMk/>
            <pc:sldMk cId="3221509524" sldId="264"/>
            <ac:spMk id="7" creationId="{00000000-0000-0000-0000-000000000000}"/>
          </ac:spMkLst>
        </pc:spChg>
      </pc:sldChg>
      <pc:sldChg chg="addSp delSp modSp addAnim delAnim modAnim">
        <pc:chgData name="Alif Kracht" userId="a8f083ea019cefe6" providerId="LiveId" clId="{0D0BB26C-2581-4F78-8A53-C8AED3DE58BB}" dt="2018-02-08T15:53:15.037" v="2199"/>
        <pc:sldMkLst>
          <pc:docMk/>
          <pc:sldMk cId="2245429735" sldId="266"/>
        </pc:sldMkLst>
        <pc:spChg chg="del mod">
          <ac:chgData name="Alif Kracht" userId="a8f083ea019cefe6" providerId="LiveId" clId="{0D0BB26C-2581-4F78-8A53-C8AED3DE58BB}" dt="2018-02-02T11:29:09.980" v="875" actId="478"/>
          <ac:spMkLst>
            <pc:docMk/>
            <pc:sldMk cId="2245429735" sldId="266"/>
            <ac:spMk id="3" creationId="{00000000-0000-0000-0000-000000000000}"/>
          </ac:spMkLst>
        </pc:spChg>
        <pc:spChg chg="add mod">
          <ac:chgData name="Alif Kracht" userId="a8f083ea019cefe6" providerId="LiveId" clId="{0D0BB26C-2581-4F78-8A53-C8AED3DE58BB}" dt="2018-02-08T15:53:15.037" v="2199"/>
          <ac:spMkLst>
            <pc:docMk/>
            <pc:sldMk cId="2245429735" sldId="266"/>
            <ac:spMk id="4" creationId="{07D843F4-1DEB-4E47-9B54-F96933033C11}"/>
          </ac:spMkLst>
        </pc:spChg>
        <pc:spChg chg="add mod">
          <ac:chgData name="Alif Kracht" userId="a8f083ea019cefe6" providerId="LiveId" clId="{0D0BB26C-2581-4F78-8A53-C8AED3DE58BB}" dt="2018-02-08T15:53:15.037" v="2199"/>
          <ac:spMkLst>
            <pc:docMk/>
            <pc:sldMk cId="2245429735" sldId="266"/>
            <ac:spMk id="7" creationId="{2577E14B-9A74-4AD4-8059-27D052F545AC}"/>
          </ac:spMkLst>
        </pc:spChg>
        <pc:spChg chg="mod">
          <ac:chgData name="Alif Kracht" userId="a8f083ea019cefe6" providerId="LiveId" clId="{0D0BB26C-2581-4F78-8A53-C8AED3DE58BB}" dt="2018-02-08T15:53:15.037" v="2199"/>
          <ac:spMkLst>
            <pc:docMk/>
            <pc:sldMk cId="2245429735" sldId="266"/>
            <ac:spMk id="8" creationId="{00000000-0000-0000-0000-000000000000}"/>
          </ac:spMkLst>
        </pc:spChg>
        <pc:spChg chg="del mod">
          <ac:chgData name="Alif Kracht" userId="a8f083ea019cefe6" providerId="LiveId" clId="{0D0BB26C-2581-4F78-8A53-C8AED3DE58BB}" dt="2018-02-05T08:02:15.153" v="1083" actId="478"/>
          <ac:spMkLst>
            <pc:docMk/>
            <pc:sldMk cId="2245429735" sldId="266"/>
            <ac:spMk id="9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53:15.037" v="2199"/>
          <ac:spMkLst>
            <pc:docMk/>
            <pc:sldMk cId="2245429735" sldId="266"/>
            <ac:spMk id="10" creationId="{00000000-0000-0000-0000-000000000000}"/>
          </ac:spMkLst>
        </pc:spChg>
        <pc:spChg chg="del">
          <ac:chgData name="Alif Kracht" userId="a8f083ea019cefe6" providerId="LiveId" clId="{0D0BB26C-2581-4F78-8A53-C8AED3DE58BB}" dt="2018-02-02T11:26:56.303" v="840" actId="478"/>
          <ac:spMkLst>
            <pc:docMk/>
            <pc:sldMk cId="2245429735" sldId="266"/>
            <ac:spMk id="11" creationId="{00000000-0000-0000-0000-000000000000}"/>
          </ac:spMkLst>
        </pc:spChg>
        <pc:spChg chg="del">
          <ac:chgData name="Alif Kracht" userId="a8f083ea019cefe6" providerId="LiveId" clId="{0D0BB26C-2581-4F78-8A53-C8AED3DE58BB}" dt="2018-02-02T11:29:05.509" v="874" actId="478"/>
          <ac:spMkLst>
            <pc:docMk/>
            <pc:sldMk cId="2245429735" sldId="266"/>
            <ac:spMk id="12" creationId="{00000000-0000-0000-0000-000000000000}"/>
          </ac:spMkLst>
        </pc:spChg>
      </pc:sldChg>
      <pc:sldChg chg="addSp delSp modSp delAnim modAnim">
        <pc:chgData name="Alif Kracht" userId="a8f083ea019cefe6" providerId="LiveId" clId="{0D0BB26C-2581-4F78-8A53-C8AED3DE58BB}" dt="2018-02-08T15:53:35.316" v="2201"/>
        <pc:sldMkLst>
          <pc:docMk/>
          <pc:sldMk cId="3488287009" sldId="267"/>
        </pc:sldMkLst>
        <pc:spChg chg="mod">
          <ac:chgData name="Alif Kracht" userId="a8f083ea019cefe6" providerId="LiveId" clId="{0D0BB26C-2581-4F78-8A53-C8AED3DE58BB}" dt="2018-02-08T15:53:35.316" v="2201"/>
          <ac:spMkLst>
            <pc:docMk/>
            <pc:sldMk cId="3488287009" sldId="267"/>
            <ac:spMk id="3" creationId="{00000000-0000-0000-0000-000000000000}"/>
          </ac:spMkLst>
        </pc:spChg>
        <pc:spChg chg="del mod">
          <ac:chgData name="Alif Kracht" userId="a8f083ea019cefe6" providerId="LiveId" clId="{0D0BB26C-2581-4F78-8A53-C8AED3DE58BB}" dt="2018-02-02T11:31:49.491" v="1031" actId="478"/>
          <ac:spMkLst>
            <pc:docMk/>
            <pc:sldMk cId="3488287009" sldId="267"/>
            <ac:spMk id="4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53:28.882" v="2200"/>
          <ac:spMkLst>
            <pc:docMk/>
            <pc:sldMk cId="3488287009" sldId="267"/>
            <ac:spMk id="5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53:28.882" v="2200"/>
          <ac:spMkLst>
            <pc:docMk/>
            <pc:sldMk cId="3488287009" sldId="267"/>
            <ac:spMk id="6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53:28.882" v="2200"/>
          <ac:spMkLst>
            <pc:docMk/>
            <pc:sldMk cId="3488287009" sldId="267"/>
            <ac:spMk id="7" creationId="{00000000-0000-0000-0000-000000000000}"/>
          </ac:spMkLst>
        </pc:spChg>
        <pc:spChg chg="add mod">
          <ac:chgData name="Alif Kracht" userId="a8f083ea019cefe6" providerId="LiveId" clId="{0D0BB26C-2581-4F78-8A53-C8AED3DE58BB}" dt="2018-02-08T15:53:28.882" v="2200"/>
          <ac:spMkLst>
            <pc:docMk/>
            <pc:sldMk cId="3488287009" sldId="267"/>
            <ac:spMk id="8" creationId="{9D266054-EE1F-4FD7-8873-B6F8497DA84E}"/>
          </ac:spMkLst>
        </pc:spChg>
      </pc:sldChg>
      <pc:sldChg chg="addSp delSp modSp">
        <pc:chgData name="Alif Kracht" userId="a8f083ea019cefe6" providerId="LiveId" clId="{0D0BB26C-2581-4F78-8A53-C8AED3DE58BB}" dt="2018-02-08T15:49:09.040" v="2166" actId="255"/>
        <pc:sldMkLst>
          <pc:docMk/>
          <pc:sldMk cId="1535466071" sldId="268"/>
        </pc:sldMkLst>
        <pc:spChg chg="mod">
          <ac:chgData name="Alif Kracht" userId="a8f083ea019cefe6" providerId="LiveId" clId="{0D0BB26C-2581-4F78-8A53-C8AED3DE58BB}" dt="2018-02-08T15:49:09.040" v="2166" actId="255"/>
          <ac:spMkLst>
            <pc:docMk/>
            <pc:sldMk cId="1535466071" sldId="268"/>
            <ac:spMk id="3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48:33.383" v="2162" actId="1076"/>
          <ac:spMkLst>
            <pc:docMk/>
            <pc:sldMk cId="1535466071" sldId="268"/>
            <ac:spMk id="5" creationId="{00000000-0000-0000-0000-000000000000}"/>
          </ac:spMkLst>
        </pc:spChg>
        <pc:graphicFrameChg chg="add mod modGraphic">
          <ac:chgData name="Alif Kracht" userId="a8f083ea019cefe6" providerId="LiveId" clId="{0D0BB26C-2581-4F78-8A53-C8AED3DE58BB}" dt="2018-02-02T09:49:34.523" v="587" actId="14100"/>
          <ac:graphicFrameMkLst>
            <pc:docMk/>
            <pc:sldMk cId="1535466071" sldId="268"/>
            <ac:graphicFrameMk id="4" creationId="{41623060-F521-4CD4-A1E2-6B3E2D7354B0}"/>
          </ac:graphicFrameMkLst>
        </pc:graphicFrameChg>
        <pc:graphicFrameChg chg="add del mod modGraphic">
          <ac:chgData name="Alif Kracht" userId="a8f083ea019cefe6" providerId="LiveId" clId="{0D0BB26C-2581-4F78-8A53-C8AED3DE58BB}" dt="2018-02-02T09:50:21.492" v="590" actId="478"/>
          <ac:graphicFrameMkLst>
            <pc:docMk/>
            <pc:sldMk cId="1535466071" sldId="268"/>
            <ac:graphicFrameMk id="7" creationId="{EB8A422E-8A49-4C83-BA7B-91559F50413A}"/>
          </ac:graphicFrameMkLst>
        </pc:graphicFrameChg>
        <pc:graphicFrameChg chg="add mod modGraphic">
          <ac:chgData name="Alif Kracht" userId="a8f083ea019cefe6" providerId="LiveId" clId="{0D0BB26C-2581-4F78-8A53-C8AED3DE58BB}" dt="2018-02-02T09:51:06.734" v="597" actId="14100"/>
          <ac:graphicFrameMkLst>
            <pc:docMk/>
            <pc:sldMk cId="1535466071" sldId="268"/>
            <ac:graphicFrameMk id="8" creationId="{26E94CFA-19B3-4A52-8DFD-B17E5A1E4216}"/>
          </ac:graphicFrameMkLst>
        </pc:graphicFrameChg>
        <pc:picChg chg="del">
          <ac:chgData name="Alif Kracht" userId="a8f083ea019cefe6" providerId="LiveId" clId="{0D0BB26C-2581-4F78-8A53-C8AED3DE58BB}" dt="2018-02-02T09:26:14.604" v="423" actId="478"/>
          <ac:picMkLst>
            <pc:docMk/>
            <pc:sldMk cId="1535466071" sldId="268"/>
            <ac:picMk id="6" creationId="{00000000-0000-0000-0000-000000000000}"/>
          </ac:picMkLst>
        </pc:picChg>
      </pc:sldChg>
      <pc:sldChg chg="modSp modAnim">
        <pc:chgData name="Alif Kracht" userId="a8f083ea019cefe6" providerId="LiveId" clId="{0D0BB26C-2581-4F78-8A53-C8AED3DE58BB}" dt="2018-02-08T16:31:53.248" v="2238" actId="20577"/>
        <pc:sldMkLst>
          <pc:docMk/>
          <pc:sldMk cId="439104689" sldId="269"/>
        </pc:sldMkLst>
        <pc:spChg chg="mod">
          <ac:chgData name="Alif Kracht" userId="a8f083ea019cefe6" providerId="LiveId" clId="{0D0BB26C-2581-4F78-8A53-C8AED3DE58BB}" dt="2018-02-08T15:53:43.640" v="2202"/>
          <ac:spMkLst>
            <pc:docMk/>
            <pc:sldMk cId="439104689" sldId="269"/>
            <ac:spMk id="3" creationId="{00000000-0000-0000-0000-000000000000}"/>
          </ac:spMkLst>
        </pc:spChg>
        <pc:spChg chg="mod">
          <ac:chgData name="Alif Kracht" userId="a8f083ea019cefe6" providerId="LiveId" clId="{0D0BB26C-2581-4F78-8A53-C8AED3DE58BB}" dt="2018-02-08T16:31:53.248" v="2238" actId="20577"/>
          <ac:spMkLst>
            <pc:docMk/>
            <pc:sldMk cId="439104689" sldId="269"/>
            <ac:spMk id="4" creationId="{00000000-0000-0000-0000-000000000000}"/>
          </ac:spMkLst>
        </pc:spChg>
        <pc:spChg chg="mod">
          <ac:chgData name="Alif Kracht" userId="a8f083ea019cefe6" providerId="LiveId" clId="{0D0BB26C-2581-4F78-8A53-C8AED3DE58BB}" dt="2018-02-08T16:31:47.354" v="2236" actId="20577"/>
          <ac:spMkLst>
            <pc:docMk/>
            <pc:sldMk cId="439104689" sldId="269"/>
            <ac:spMk id="5" creationId="{00000000-0000-0000-0000-000000000000}"/>
          </ac:spMkLst>
        </pc:spChg>
      </pc:sldChg>
      <pc:sldChg chg="modSp">
        <pc:chgData name="Alif Kracht" userId="a8f083ea019cefe6" providerId="LiveId" clId="{0D0BB26C-2581-4F78-8A53-C8AED3DE58BB}" dt="2018-02-08T15:54:34.659" v="2206"/>
        <pc:sldMkLst>
          <pc:docMk/>
          <pc:sldMk cId="447756528" sldId="270"/>
        </pc:sldMkLst>
        <pc:spChg chg="mod">
          <ac:chgData name="Alif Kracht" userId="a8f083ea019cefe6" providerId="LiveId" clId="{0D0BB26C-2581-4F78-8A53-C8AED3DE58BB}" dt="2018-02-08T15:46:01.471" v="2149"/>
          <ac:spMkLst>
            <pc:docMk/>
            <pc:sldMk cId="447756528" sldId="270"/>
            <ac:spMk id="3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46:21.256" v="2150"/>
          <ac:spMkLst>
            <pc:docMk/>
            <pc:sldMk cId="447756528" sldId="270"/>
            <ac:spMk id="4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46:29.318" v="2151"/>
          <ac:spMkLst>
            <pc:docMk/>
            <pc:sldMk cId="447756528" sldId="270"/>
            <ac:spMk id="5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46:21.256" v="2150"/>
          <ac:spMkLst>
            <pc:docMk/>
            <pc:sldMk cId="447756528" sldId="270"/>
            <ac:spMk id="6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46:33.472" v="2152"/>
          <ac:spMkLst>
            <pc:docMk/>
            <pc:sldMk cId="447756528" sldId="270"/>
            <ac:spMk id="7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46:21.256" v="2150"/>
          <ac:spMkLst>
            <pc:docMk/>
            <pc:sldMk cId="447756528" sldId="270"/>
            <ac:spMk id="8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46:21.256" v="2150"/>
          <ac:spMkLst>
            <pc:docMk/>
            <pc:sldMk cId="447756528" sldId="270"/>
            <ac:spMk id="9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46:21.256" v="2150"/>
          <ac:spMkLst>
            <pc:docMk/>
            <pc:sldMk cId="447756528" sldId="270"/>
            <ac:spMk id="10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54:34.659" v="2206"/>
          <ac:spMkLst>
            <pc:docMk/>
            <pc:sldMk cId="447756528" sldId="270"/>
            <ac:spMk id="11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46:21.256" v="2150"/>
          <ac:spMkLst>
            <pc:docMk/>
            <pc:sldMk cId="447756528" sldId="270"/>
            <ac:spMk id="12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46:21.256" v="2150"/>
          <ac:spMkLst>
            <pc:docMk/>
            <pc:sldMk cId="447756528" sldId="270"/>
            <ac:spMk id="13" creationId="{00000000-0000-0000-0000-000000000000}"/>
          </ac:spMkLst>
        </pc:spChg>
      </pc:sldChg>
      <pc:sldChg chg="modSp">
        <pc:chgData name="Alif Kracht" userId="a8f083ea019cefe6" providerId="LiveId" clId="{0D0BB26C-2581-4F78-8A53-C8AED3DE58BB}" dt="2018-02-08T15:45:41.992" v="2148" actId="255"/>
        <pc:sldMkLst>
          <pc:docMk/>
          <pc:sldMk cId="2431492678" sldId="271"/>
        </pc:sldMkLst>
        <pc:spChg chg="mod">
          <ac:chgData name="Alif Kracht" userId="a8f083ea019cefe6" providerId="LiveId" clId="{0D0BB26C-2581-4F78-8A53-C8AED3DE58BB}" dt="2018-02-08T15:45:41.992" v="2148" actId="255"/>
          <ac:spMkLst>
            <pc:docMk/>
            <pc:sldMk cId="2431492678" sldId="271"/>
            <ac:spMk id="4" creationId="{00000000-0000-0000-0000-000000000000}"/>
          </ac:spMkLst>
        </pc:spChg>
      </pc:sldChg>
      <pc:sldChg chg="modSp modAnim">
        <pc:chgData name="Alif Kracht" userId="a8f083ea019cefe6" providerId="LiveId" clId="{0D0BB26C-2581-4F78-8A53-C8AED3DE58BB}" dt="2018-02-08T15:53:52.069" v="2203"/>
        <pc:sldMkLst>
          <pc:docMk/>
          <pc:sldMk cId="915776577" sldId="272"/>
        </pc:sldMkLst>
        <pc:spChg chg="mod">
          <ac:chgData name="Alif Kracht" userId="a8f083ea019cefe6" providerId="LiveId" clId="{0D0BB26C-2581-4F78-8A53-C8AED3DE58BB}" dt="2018-02-08T15:53:52.069" v="2203"/>
          <ac:spMkLst>
            <pc:docMk/>
            <pc:sldMk cId="915776577" sldId="272"/>
            <ac:spMk id="3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53:52.069" v="2203"/>
          <ac:spMkLst>
            <pc:docMk/>
            <pc:sldMk cId="915776577" sldId="272"/>
            <ac:spMk id="4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53:52.069" v="2203"/>
          <ac:spMkLst>
            <pc:docMk/>
            <pc:sldMk cId="915776577" sldId="272"/>
            <ac:spMk id="5" creationId="{00000000-0000-0000-0000-000000000000}"/>
          </ac:spMkLst>
        </pc:spChg>
      </pc:sldChg>
      <pc:sldChg chg="delSp modSp">
        <pc:chgData name="Alif Kracht" userId="a8f083ea019cefe6" providerId="LiveId" clId="{0D0BB26C-2581-4F78-8A53-C8AED3DE58BB}" dt="2018-02-08T15:52:20.800" v="2190" actId="255"/>
        <pc:sldMkLst>
          <pc:docMk/>
          <pc:sldMk cId="2216232575" sldId="273"/>
        </pc:sldMkLst>
        <pc:spChg chg="mod">
          <ac:chgData name="Alif Kracht" userId="a8f083ea019cefe6" providerId="LiveId" clId="{0D0BB26C-2581-4F78-8A53-C8AED3DE58BB}" dt="2018-02-08T15:52:20.800" v="2190" actId="255"/>
          <ac:spMkLst>
            <pc:docMk/>
            <pc:sldMk cId="2216232575" sldId="273"/>
            <ac:spMk id="3" creationId="{00000000-0000-0000-0000-000000000000}"/>
          </ac:spMkLst>
        </pc:spChg>
        <pc:spChg chg="del mod">
          <ac:chgData name="Alif Kracht" userId="a8f083ea019cefe6" providerId="LiveId" clId="{0D0BB26C-2581-4F78-8A53-C8AED3DE58BB}" dt="2018-02-02T11:21:36.203" v="729" actId="478"/>
          <ac:spMkLst>
            <pc:docMk/>
            <pc:sldMk cId="2216232575" sldId="273"/>
            <ac:spMk id="4" creationId="{00000000-0000-0000-0000-000000000000}"/>
          </ac:spMkLst>
        </pc:spChg>
      </pc:sldChg>
      <pc:sldChg chg="delSp modSp ord">
        <pc:chgData name="Alif Kracht" userId="a8f083ea019cefe6" providerId="LiveId" clId="{0D0BB26C-2581-4F78-8A53-C8AED3DE58BB}" dt="2018-02-08T15:51:55.732" v="2185" actId="255"/>
        <pc:sldMkLst>
          <pc:docMk/>
          <pc:sldMk cId="3355119150" sldId="274"/>
        </pc:sldMkLst>
        <pc:spChg chg="mod">
          <ac:chgData name="Alif Kracht" userId="a8f083ea019cefe6" providerId="LiveId" clId="{0D0BB26C-2581-4F78-8A53-C8AED3DE58BB}" dt="2018-02-08T15:51:55.732" v="2185" actId="255"/>
          <ac:spMkLst>
            <pc:docMk/>
            <pc:sldMk cId="3355119150" sldId="274"/>
            <ac:spMk id="3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51:55.732" v="2185" actId="255"/>
          <ac:spMkLst>
            <pc:docMk/>
            <pc:sldMk cId="3355119150" sldId="274"/>
            <ac:spMk id="4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51:55.732" v="2185" actId="255"/>
          <ac:spMkLst>
            <pc:docMk/>
            <pc:sldMk cId="3355119150" sldId="274"/>
            <ac:spMk id="5" creationId="{00000000-0000-0000-0000-000000000000}"/>
          </ac:spMkLst>
        </pc:spChg>
        <pc:spChg chg="del">
          <ac:chgData name="Alif Kracht" userId="a8f083ea019cefe6" providerId="LiveId" clId="{0D0BB26C-2581-4F78-8A53-C8AED3DE58BB}" dt="2018-02-02T11:21:15.670" v="725" actId="478"/>
          <ac:spMkLst>
            <pc:docMk/>
            <pc:sldMk cId="3355119150" sldId="274"/>
            <ac:spMk id="6" creationId="{00000000-0000-0000-0000-000000000000}"/>
          </ac:spMkLst>
        </pc:spChg>
        <pc:spChg chg="del">
          <ac:chgData name="Alif Kracht" userId="a8f083ea019cefe6" providerId="LiveId" clId="{0D0BB26C-2581-4F78-8A53-C8AED3DE58BB}" dt="2018-02-02T11:21:19.221" v="726" actId="478"/>
          <ac:spMkLst>
            <pc:docMk/>
            <pc:sldMk cId="3355119150" sldId="274"/>
            <ac:spMk id="7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51:55.732" v="2185" actId="255"/>
          <ac:spMkLst>
            <pc:docMk/>
            <pc:sldMk cId="3355119150" sldId="274"/>
            <ac:spMk id="8" creationId="{00000000-0000-0000-0000-000000000000}"/>
          </ac:spMkLst>
        </pc:spChg>
      </pc:sldChg>
      <pc:sldChg chg="addSp delSp modSp">
        <pc:chgData name="Alif Kracht" userId="a8f083ea019cefe6" providerId="LiveId" clId="{0D0BB26C-2581-4F78-8A53-C8AED3DE58BB}" dt="2018-02-08T15:49:58.814" v="2171" actId="14100"/>
        <pc:sldMkLst>
          <pc:docMk/>
          <pc:sldMk cId="1169382784" sldId="275"/>
        </pc:sldMkLst>
        <pc:spChg chg="mod">
          <ac:chgData name="Alif Kracht" userId="a8f083ea019cefe6" providerId="LiveId" clId="{0D0BB26C-2581-4F78-8A53-C8AED3DE58BB}" dt="2018-02-08T15:49:58.814" v="2171" actId="14100"/>
          <ac:spMkLst>
            <pc:docMk/>
            <pc:sldMk cId="1169382784" sldId="275"/>
            <ac:spMk id="3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49:48.267" v="2169"/>
          <ac:spMkLst>
            <pc:docMk/>
            <pc:sldMk cId="1169382784" sldId="275"/>
            <ac:spMk id="5" creationId="{00000000-0000-0000-0000-000000000000}"/>
          </ac:spMkLst>
        </pc:spChg>
        <pc:graphicFrameChg chg="add mod modGraphic">
          <ac:chgData name="Alif Kracht" userId="a8f083ea019cefe6" providerId="LiveId" clId="{0D0BB26C-2581-4F78-8A53-C8AED3DE58BB}" dt="2018-02-02T11:13:11.788" v="653" actId="207"/>
          <ac:graphicFrameMkLst>
            <pc:docMk/>
            <pc:sldMk cId="1169382784" sldId="275"/>
            <ac:graphicFrameMk id="6" creationId="{359117E2-988C-45F1-925F-19BA7EE9EEF8}"/>
          </ac:graphicFrameMkLst>
        </pc:graphicFrameChg>
        <pc:picChg chg="del">
          <ac:chgData name="Alif Kracht" userId="a8f083ea019cefe6" providerId="LiveId" clId="{0D0BB26C-2581-4F78-8A53-C8AED3DE58BB}" dt="2018-02-02T09:27:17.627" v="425" actId="478"/>
          <ac:picMkLst>
            <pc:docMk/>
            <pc:sldMk cId="1169382784" sldId="275"/>
            <ac:picMk id="4" creationId="{00000000-0000-0000-0000-000000000000}"/>
          </ac:picMkLst>
        </pc:picChg>
      </pc:sldChg>
      <pc:sldChg chg="addSp modSp">
        <pc:chgData name="Alif Kracht" userId="a8f083ea019cefe6" providerId="LiveId" clId="{0D0BB26C-2581-4F78-8A53-C8AED3DE58BB}" dt="2018-02-08T15:54:00.739" v="2205" actId="255"/>
        <pc:sldMkLst>
          <pc:docMk/>
          <pc:sldMk cId="4039254170" sldId="276"/>
        </pc:sldMkLst>
        <pc:spChg chg="mod">
          <ac:chgData name="Alif Kracht" userId="a8f083ea019cefe6" providerId="LiveId" clId="{0D0BB26C-2581-4F78-8A53-C8AED3DE58BB}" dt="2018-02-08T15:54:00.739" v="2205" actId="255"/>
          <ac:spMkLst>
            <pc:docMk/>
            <pc:sldMk cId="4039254170" sldId="276"/>
            <ac:spMk id="3" creationId="{00000000-0000-0000-0000-000000000000}"/>
          </ac:spMkLst>
        </pc:spChg>
        <pc:picChg chg="add">
          <ac:chgData name="Alif Kracht" userId="a8f083ea019cefe6" providerId="LiveId" clId="{0D0BB26C-2581-4F78-8A53-C8AED3DE58BB}" dt="2018-02-02T11:22:15.541" v="735" actId="478"/>
          <ac:picMkLst>
            <pc:docMk/>
            <pc:sldMk cId="4039254170" sldId="276"/>
            <ac:picMk id="4" creationId="{9E278155-8DBF-4197-8CF0-BE61D2C77516}"/>
          </ac:picMkLst>
        </pc:picChg>
      </pc:sldChg>
      <pc:sldChg chg="addSp delSp modSp">
        <pc:chgData name="Alif Kracht" userId="a8f083ea019cefe6" providerId="LiveId" clId="{0D0BB26C-2581-4F78-8A53-C8AED3DE58BB}" dt="2018-02-08T15:48:59.484" v="2165" actId="255"/>
        <pc:sldMkLst>
          <pc:docMk/>
          <pc:sldMk cId="2709094449" sldId="277"/>
        </pc:sldMkLst>
        <pc:spChg chg="mod">
          <ac:chgData name="Alif Kracht" userId="a8f083ea019cefe6" providerId="LiveId" clId="{0D0BB26C-2581-4F78-8A53-C8AED3DE58BB}" dt="2018-02-08T15:48:59.484" v="2165" actId="255"/>
          <ac:spMkLst>
            <pc:docMk/>
            <pc:sldMk cId="2709094449" sldId="277"/>
            <ac:spMk id="3" creationId="{00000000-0000-0000-0000-000000000000}"/>
          </ac:spMkLst>
        </pc:spChg>
        <pc:spChg chg="del mod">
          <ac:chgData name="Alif Kracht" userId="a8f083ea019cefe6" providerId="LiveId" clId="{0D0BB26C-2581-4F78-8A53-C8AED3DE58BB}" dt="2018-02-08T11:04:36.994" v="1985" actId="255"/>
          <ac:spMkLst>
            <pc:docMk/>
            <pc:sldMk cId="2709094449" sldId="277"/>
            <ac:spMk id="7" creationId="{00000000-0000-0000-0000-000000000000}"/>
          </ac:spMkLst>
        </pc:spChg>
        <pc:graphicFrameChg chg="add del mod modGraphic">
          <ac:chgData name="Alif Kracht" userId="a8f083ea019cefe6" providerId="LiveId" clId="{0D0BB26C-2581-4F78-8A53-C8AED3DE58BB}" dt="2018-02-02T09:53:10.307" v="609" actId="478"/>
          <ac:graphicFrameMkLst>
            <pc:docMk/>
            <pc:sldMk cId="2709094449" sldId="277"/>
            <ac:graphicFrameMk id="5" creationId="{3FC33906-5706-4107-9878-C53BAD34AF7F}"/>
          </ac:graphicFrameMkLst>
        </pc:graphicFrameChg>
        <pc:graphicFrameChg chg="add del mod modGraphic">
          <ac:chgData name="Alif Kracht" userId="a8f083ea019cefe6" providerId="LiveId" clId="{0D0BB26C-2581-4F78-8A53-C8AED3DE58BB}" dt="2018-02-02T09:53:15.841" v="610" actId="478"/>
          <ac:graphicFrameMkLst>
            <pc:docMk/>
            <pc:sldMk cId="2709094449" sldId="277"/>
            <ac:graphicFrameMk id="8" creationId="{D2886690-2C52-4AD3-83F8-A3CD5478D993}"/>
          </ac:graphicFrameMkLst>
        </pc:graphicFrameChg>
        <pc:graphicFrameChg chg="add mod modGraphic">
          <ac:chgData name="Alif Kracht" userId="a8f083ea019cefe6" providerId="LiveId" clId="{0D0BB26C-2581-4F78-8A53-C8AED3DE58BB}" dt="2018-02-08T11:06:06.960" v="1997" actId="255"/>
          <ac:graphicFrameMkLst>
            <pc:docMk/>
            <pc:sldMk cId="2709094449" sldId="277"/>
            <ac:graphicFrameMk id="9" creationId="{9E2BE035-E4B6-4F47-8E5D-81B3FFAD366C}"/>
          </ac:graphicFrameMkLst>
        </pc:graphicFrameChg>
        <pc:picChg chg="del">
          <ac:chgData name="Alif Kracht" userId="a8f083ea019cefe6" providerId="LiveId" clId="{0D0BB26C-2581-4F78-8A53-C8AED3DE58BB}" dt="2018-02-02T09:44:59.968" v="553" actId="478"/>
          <ac:picMkLst>
            <pc:docMk/>
            <pc:sldMk cId="2709094449" sldId="277"/>
            <ac:picMk id="4" creationId="{00000000-0000-0000-0000-000000000000}"/>
          </ac:picMkLst>
        </pc:picChg>
        <pc:picChg chg="del">
          <ac:chgData name="Alif Kracht" userId="a8f083ea019cefe6" providerId="LiveId" clId="{0D0BB26C-2581-4F78-8A53-C8AED3DE58BB}" dt="2018-02-02T09:44:57.664" v="552" actId="478"/>
          <ac:picMkLst>
            <pc:docMk/>
            <pc:sldMk cId="2709094449" sldId="277"/>
            <ac:picMk id="6" creationId="{00000000-0000-0000-0000-000000000000}"/>
          </ac:picMkLst>
        </pc:picChg>
      </pc:sldChg>
      <pc:sldChg chg="addSp delSp modSp">
        <pc:chgData name="Alif Kracht" userId="a8f083ea019cefe6" providerId="LiveId" clId="{0D0BB26C-2581-4F78-8A53-C8AED3DE58BB}" dt="2018-02-08T16:08:57.173" v="2209"/>
        <pc:sldMkLst>
          <pc:docMk/>
          <pc:sldMk cId="872392550" sldId="278"/>
        </pc:sldMkLst>
        <pc:spChg chg="mod">
          <ac:chgData name="Alif Kracht" userId="a8f083ea019cefe6" providerId="LiveId" clId="{0D0BB26C-2581-4F78-8A53-C8AED3DE58BB}" dt="2018-02-08T16:08:25.678" v="2208"/>
          <ac:spMkLst>
            <pc:docMk/>
            <pc:sldMk cId="872392550" sldId="278"/>
            <ac:spMk id="3" creationId="{00000000-0000-0000-0000-000000000000}"/>
          </ac:spMkLst>
        </pc:spChg>
        <pc:spChg chg="mod">
          <ac:chgData name="Alif Kracht" userId="a8f083ea019cefe6" providerId="LiveId" clId="{0D0BB26C-2581-4F78-8A53-C8AED3DE58BB}" dt="2018-02-08T16:08:57.173" v="2209"/>
          <ac:spMkLst>
            <pc:docMk/>
            <pc:sldMk cId="872392550" sldId="278"/>
            <ac:spMk id="7" creationId="{00000000-0000-0000-0000-000000000000}"/>
          </ac:spMkLst>
        </pc:spChg>
        <pc:graphicFrameChg chg="add mod modGraphic">
          <ac:chgData name="Alif Kracht" userId="a8f083ea019cefe6" providerId="LiveId" clId="{0D0BB26C-2581-4F78-8A53-C8AED3DE58BB}" dt="2018-02-02T11:11:25.723" v="652" actId="255"/>
          <ac:graphicFrameMkLst>
            <pc:docMk/>
            <pc:sldMk cId="872392550" sldId="278"/>
            <ac:graphicFrameMk id="8" creationId="{DA77F7A9-4A18-47DD-B4F7-955B8C128093}"/>
          </ac:graphicFrameMkLst>
        </pc:graphicFrameChg>
        <pc:picChg chg="del">
          <ac:chgData name="Alif Kracht" userId="a8f083ea019cefe6" providerId="LiveId" clId="{0D0BB26C-2581-4F78-8A53-C8AED3DE58BB}" dt="2018-02-02T11:10:40.499" v="633" actId="478"/>
          <ac:picMkLst>
            <pc:docMk/>
            <pc:sldMk cId="872392550" sldId="278"/>
            <ac:picMk id="4" creationId="{00000000-0000-0000-0000-000000000000}"/>
          </ac:picMkLst>
        </pc:picChg>
        <pc:picChg chg="del">
          <ac:chgData name="Alif Kracht" userId="a8f083ea019cefe6" providerId="LiveId" clId="{0D0BB26C-2581-4F78-8A53-C8AED3DE58BB}" dt="2018-02-02T11:10:44.745" v="635" actId="478"/>
          <ac:picMkLst>
            <pc:docMk/>
            <pc:sldMk cId="872392550" sldId="278"/>
            <ac:picMk id="5" creationId="{00000000-0000-0000-0000-000000000000}"/>
          </ac:picMkLst>
        </pc:picChg>
        <pc:picChg chg="del">
          <ac:chgData name="Alif Kracht" userId="a8f083ea019cefe6" providerId="LiveId" clId="{0D0BB26C-2581-4F78-8A53-C8AED3DE58BB}" dt="2018-02-02T11:10:42.531" v="634" actId="478"/>
          <ac:picMkLst>
            <pc:docMk/>
            <pc:sldMk cId="872392550" sldId="278"/>
            <ac:picMk id="6" creationId="{00000000-0000-0000-0000-000000000000}"/>
          </ac:picMkLst>
        </pc:picChg>
        <pc:picChg chg="del">
          <ac:chgData name="Alif Kracht" userId="a8f083ea019cefe6" providerId="LiveId" clId="{0D0BB26C-2581-4F78-8A53-C8AED3DE58BB}" dt="2018-02-02T11:11:03.770" v="647" actId="478"/>
          <ac:picMkLst>
            <pc:docMk/>
            <pc:sldMk cId="872392550" sldId="278"/>
            <ac:picMk id="11" creationId="{00000000-0000-0000-0000-000000000000}"/>
          </ac:picMkLst>
        </pc:picChg>
      </pc:sldChg>
      <pc:sldChg chg="addSp delSp modSp">
        <pc:chgData name="Alif Kracht" userId="a8f083ea019cefe6" providerId="LiveId" clId="{0D0BB26C-2581-4F78-8A53-C8AED3DE58BB}" dt="2018-02-08T15:50:14.956" v="2173" actId="2711"/>
        <pc:sldMkLst>
          <pc:docMk/>
          <pc:sldMk cId="3608321191" sldId="285"/>
        </pc:sldMkLst>
        <pc:spChg chg="mod">
          <ac:chgData name="Alif Kracht" userId="a8f083ea019cefe6" providerId="LiveId" clId="{0D0BB26C-2581-4F78-8A53-C8AED3DE58BB}" dt="2018-02-08T15:50:14.956" v="2173" actId="2711"/>
          <ac:spMkLst>
            <pc:docMk/>
            <pc:sldMk cId="3608321191" sldId="285"/>
            <ac:spMk id="3" creationId="{00000000-0000-0000-0000-000000000000}"/>
          </ac:spMkLst>
        </pc:spChg>
        <pc:spChg chg="del mod">
          <ac:chgData name="Alif Kracht" userId="a8f083ea019cefe6" providerId="LiveId" clId="{0D0BB26C-2581-4F78-8A53-C8AED3DE58BB}" dt="2018-02-08T11:02:04.170" v="1881" actId="478"/>
          <ac:spMkLst>
            <pc:docMk/>
            <pc:sldMk cId="3608321191" sldId="285"/>
            <ac:spMk id="5" creationId="{00000000-0000-0000-0000-000000000000}"/>
          </ac:spMkLst>
        </pc:spChg>
        <pc:spChg chg="add del">
          <ac:chgData name="Alif Kracht" userId="a8f083ea019cefe6" providerId="LiveId" clId="{0D0BB26C-2581-4F78-8A53-C8AED3DE58BB}" dt="2018-02-02T09:29:21.069" v="438" actId="207"/>
          <ac:spMkLst>
            <pc:docMk/>
            <pc:sldMk cId="3608321191" sldId="285"/>
            <ac:spMk id="8" creationId="{C848A462-CAD7-4B68-AFCB-F863E690DD93}"/>
          </ac:spMkLst>
        </pc:spChg>
        <pc:graphicFrameChg chg="add mod modGraphic">
          <ac:chgData name="Alif Kracht" userId="a8f083ea019cefe6" providerId="LiveId" clId="{0D0BB26C-2581-4F78-8A53-C8AED3DE58BB}" dt="2018-02-08T11:07:09.768" v="2023" actId="14100"/>
          <ac:graphicFrameMkLst>
            <pc:docMk/>
            <pc:sldMk cId="3608321191" sldId="285"/>
            <ac:graphicFrameMk id="4" creationId="{4C31B3B7-30A8-46CA-8420-6A81431C09A2}"/>
          </ac:graphicFrameMkLst>
        </pc:graphicFrameChg>
        <pc:picChg chg="del">
          <ac:chgData name="Alif Kracht" userId="a8f083ea019cefe6" providerId="LiveId" clId="{0D0BB26C-2581-4F78-8A53-C8AED3DE58BB}" dt="2018-02-02T09:28:36.297" v="431" actId="478"/>
          <ac:picMkLst>
            <pc:docMk/>
            <pc:sldMk cId="3608321191" sldId="285"/>
            <ac:picMk id="6" creationId="{00000000-0000-0000-0000-000000000000}"/>
          </ac:picMkLst>
        </pc:picChg>
        <pc:picChg chg="del">
          <ac:chgData name="Alif Kracht" userId="a8f083ea019cefe6" providerId="LiveId" clId="{0D0BB26C-2581-4F78-8A53-C8AED3DE58BB}" dt="2018-02-02T09:28:44.321" v="432" actId="478"/>
          <ac:picMkLst>
            <pc:docMk/>
            <pc:sldMk cId="3608321191" sldId="285"/>
            <ac:picMk id="7" creationId="{00000000-0000-0000-0000-000000000000}"/>
          </ac:picMkLst>
        </pc:picChg>
      </pc:sldChg>
      <pc:sldChg chg="modSp">
        <pc:chgData name="Alif Kracht" userId="a8f083ea019cefe6" providerId="LiveId" clId="{0D0BB26C-2581-4F78-8A53-C8AED3DE58BB}" dt="2018-02-08T15:44:45.070" v="2141"/>
        <pc:sldMkLst>
          <pc:docMk/>
          <pc:sldMk cId="3762730798" sldId="287"/>
        </pc:sldMkLst>
        <pc:spChg chg="mod">
          <ac:chgData name="Alif Kracht" userId="a8f083ea019cefe6" providerId="LiveId" clId="{0D0BB26C-2581-4F78-8A53-C8AED3DE58BB}" dt="2018-02-08T15:44:45.070" v="2141"/>
          <ac:spMkLst>
            <pc:docMk/>
            <pc:sldMk cId="3762730798" sldId="287"/>
            <ac:spMk id="112644" creationId="{00000000-0000-0000-0000-000000000000}"/>
          </ac:spMkLst>
        </pc:spChg>
      </pc:sldChg>
      <pc:sldChg chg="modSp modTransition">
        <pc:chgData name="Alif Kracht" userId="a8f083ea019cefe6" providerId="LiveId" clId="{0D0BB26C-2581-4F78-8A53-C8AED3DE58BB}" dt="2018-02-08T15:44:58.485" v="2142"/>
        <pc:sldMkLst>
          <pc:docMk/>
          <pc:sldMk cId="1627156523" sldId="288"/>
        </pc:sldMkLst>
        <pc:spChg chg="mod">
          <ac:chgData name="Alif Kracht" userId="a8f083ea019cefe6" providerId="LiveId" clId="{0D0BB26C-2581-4F78-8A53-C8AED3DE58BB}" dt="2018-02-08T15:44:58.485" v="2142"/>
          <ac:spMkLst>
            <pc:docMk/>
            <pc:sldMk cId="1627156523" sldId="288"/>
            <ac:spMk id="113669" creationId="{00000000-0000-0000-0000-000000000000}"/>
          </ac:spMkLst>
        </pc:spChg>
      </pc:sldChg>
      <pc:sldChg chg="modSp">
        <pc:chgData name="Alif Kracht" userId="a8f083ea019cefe6" providerId="LiveId" clId="{0D0BB26C-2581-4F78-8A53-C8AED3DE58BB}" dt="2018-02-08T15:45:06.384" v="2143"/>
        <pc:sldMkLst>
          <pc:docMk/>
          <pc:sldMk cId="4210938750" sldId="289"/>
        </pc:sldMkLst>
        <pc:spChg chg="mod">
          <ac:chgData name="Alif Kracht" userId="a8f083ea019cefe6" providerId="LiveId" clId="{0D0BB26C-2581-4F78-8A53-C8AED3DE58BB}" dt="2018-02-08T15:45:06.384" v="2143"/>
          <ac:spMkLst>
            <pc:docMk/>
            <pc:sldMk cId="4210938750" sldId="289"/>
            <ac:spMk id="114692" creationId="{00000000-0000-0000-0000-000000000000}"/>
          </ac:spMkLst>
        </pc:spChg>
      </pc:sldChg>
      <pc:sldChg chg="modSp">
        <pc:chgData name="Alif Kracht" userId="a8f083ea019cefe6" providerId="LiveId" clId="{0D0BB26C-2581-4F78-8A53-C8AED3DE58BB}" dt="2018-02-08T15:45:13.418" v="2144"/>
        <pc:sldMkLst>
          <pc:docMk/>
          <pc:sldMk cId="2405688092" sldId="290"/>
        </pc:sldMkLst>
        <pc:spChg chg="mod">
          <ac:chgData name="Alif Kracht" userId="a8f083ea019cefe6" providerId="LiveId" clId="{0D0BB26C-2581-4F78-8A53-C8AED3DE58BB}" dt="2018-02-08T15:45:13.418" v="2144"/>
          <ac:spMkLst>
            <pc:docMk/>
            <pc:sldMk cId="2405688092" sldId="290"/>
            <ac:spMk id="115716" creationId="{00000000-0000-0000-0000-000000000000}"/>
          </ac:spMkLst>
        </pc:spChg>
      </pc:sldChg>
      <pc:sldChg chg="modSp">
        <pc:chgData name="Alif Kracht" userId="a8f083ea019cefe6" providerId="LiveId" clId="{0D0BB26C-2581-4F78-8A53-C8AED3DE58BB}" dt="2018-02-08T15:45:19.542" v="2145"/>
        <pc:sldMkLst>
          <pc:docMk/>
          <pc:sldMk cId="2693057354" sldId="291"/>
        </pc:sldMkLst>
        <pc:spChg chg="mod">
          <ac:chgData name="Alif Kracht" userId="a8f083ea019cefe6" providerId="LiveId" clId="{0D0BB26C-2581-4F78-8A53-C8AED3DE58BB}" dt="2018-02-08T15:45:19.542" v="2145"/>
          <ac:spMkLst>
            <pc:docMk/>
            <pc:sldMk cId="2693057354" sldId="291"/>
            <ac:spMk id="116740" creationId="{00000000-0000-0000-0000-000000000000}"/>
          </ac:spMkLst>
        </pc:spChg>
      </pc:sldChg>
      <pc:sldChg chg="addSp modSp add ord">
        <pc:chgData name="Alif Kracht" userId="a8f083ea019cefe6" providerId="LiveId" clId="{0D0BB26C-2581-4F78-8A53-C8AED3DE58BB}" dt="2018-02-08T15:47:27.268" v="2157" actId="255"/>
        <pc:sldMkLst>
          <pc:docMk/>
          <pc:sldMk cId="685219428" sldId="292"/>
        </pc:sldMkLst>
        <pc:spChg chg="mod">
          <ac:chgData name="Alif Kracht" userId="a8f083ea019cefe6" providerId="LiveId" clId="{0D0BB26C-2581-4F78-8A53-C8AED3DE58BB}" dt="2018-02-08T15:47:27.268" v="2157" actId="255"/>
          <ac:spMkLst>
            <pc:docMk/>
            <pc:sldMk cId="685219428" sldId="292"/>
            <ac:spMk id="3" creationId="{00000000-0000-0000-0000-000000000000}"/>
          </ac:spMkLst>
        </pc:spChg>
        <pc:graphicFrameChg chg="mod modGraphic">
          <ac:chgData name="Alif Kracht" userId="a8f083ea019cefe6" providerId="LiveId" clId="{0D0BB26C-2581-4F78-8A53-C8AED3DE58BB}" dt="2018-02-08T11:17:40.317" v="2068" actId="255"/>
          <ac:graphicFrameMkLst>
            <pc:docMk/>
            <pc:sldMk cId="685219428" sldId="292"/>
            <ac:graphicFrameMk id="5" creationId="{00000000-0000-0000-0000-000000000000}"/>
          </ac:graphicFrameMkLst>
        </pc:graphicFrameChg>
        <pc:graphicFrameChg chg="mod">
          <ac:chgData name="Alif Kracht" userId="a8f083ea019cefe6" providerId="LiveId" clId="{0D0BB26C-2581-4F78-8A53-C8AED3DE58BB}" dt="2018-02-05T08:15:28.826" v="1398" actId="1076"/>
          <ac:graphicFrameMkLst>
            <pc:docMk/>
            <pc:sldMk cId="685219428" sldId="292"/>
            <ac:graphicFrameMk id="6" creationId="{00000000-0000-0000-0000-000000000000}"/>
          </ac:graphicFrameMkLst>
        </pc:graphicFrameChg>
        <pc:graphicFrameChg chg="add mod modGraphic">
          <ac:chgData name="Alif Kracht" userId="a8f083ea019cefe6" providerId="LiveId" clId="{0D0BB26C-2581-4F78-8A53-C8AED3DE58BB}" dt="2018-02-08T11:17:58.983" v="2072" actId="20577"/>
          <ac:graphicFrameMkLst>
            <pc:docMk/>
            <pc:sldMk cId="685219428" sldId="292"/>
            <ac:graphicFrameMk id="7" creationId="{8C90791E-B992-44B2-AF49-B95DCCF383C8}"/>
          </ac:graphicFrameMkLst>
        </pc:graphicFrameChg>
        <pc:graphicFrameChg chg="add mod modGraphic">
          <ac:chgData name="Alif Kracht" userId="a8f083ea019cefe6" providerId="LiveId" clId="{0D0BB26C-2581-4F78-8A53-C8AED3DE58BB}" dt="2018-02-08T11:18:16.636" v="2074" actId="255"/>
          <ac:graphicFrameMkLst>
            <pc:docMk/>
            <pc:sldMk cId="685219428" sldId="292"/>
            <ac:graphicFrameMk id="8" creationId="{B5FF4754-367B-41CB-8738-AC71AADA4606}"/>
          </ac:graphicFrameMkLst>
        </pc:graphicFrameChg>
      </pc:sldChg>
      <pc:sldChg chg="addSp delSp modSp add ord">
        <pc:chgData name="Alif Kracht" userId="a8f083ea019cefe6" providerId="LiveId" clId="{0D0BB26C-2581-4F78-8A53-C8AED3DE58BB}" dt="2018-02-08T15:47:58.430" v="2159" actId="255"/>
        <pc:sldMkLst>
          <pc:docMk/>
          <pc:sldMk cId="4000224879" sldId="295"/>
        </pc:sldMkLst>
        <pc:spChg chg="mod">
          <ac:chgData name="Alif Kracht" userId="a8f083ea019cefe6" providerId="LiveId" clId="{0D0BB26C-2581-4F78-8A53-C8AED3DE58BB}" dt="2018-02-08T15:47:58.430" v="2159" actId="255"/>
          <ac:spMkLst>
            <pc:docMk/>
            <pc:sldMk cId="4000224879" sldId="295"/>
            <ac:spMk id="3" creationId="{00000000-0000-0000-0000-000000000000}"/>
          </ac:spMkLst>
        </pc:spChg>
        <pc:graphicFrameChg chg="mod modGraphic">
          <ac:chgData name="Alif Kracht" userId="a8f083ea019cefe6" providerId="LiveId" clId="{0D0BB26C-2581-4F78-8A53-C8AED3DE58BB}" dt="2018-02-08T11:18:36.676" v="2076" actId="255"/>
          <ac:graphicFrameMkLst>
            <pc:docMk/>
            <pc:sldMk cId="4000224879" sldId="295"/>
            <ac:graphicFrameMk id="4" creationId="{00000000-0000-0000-0000-000000000000}"/>
          </ac:graphicFrameMkLst>
        </pc:graphicFrameChg>
        <pc:graphicFrameChg chg="add">
          <ac:chgData name="Alif Kracht" userId="a8f083ea019cefe6" providerId="LiveId" clId="{0D0BB26C-2581-4F78-8A53-C8AED3DE58BB}" dt="2018-02-05T08:16:54.630" v="1430" actId="6549"/>
          <ac:graphicFrameMkLst>
            <pc:docMk/>
            <pc:sldMk cId="4000224879" sldId="295"/>
            <ac:graphicFrameMk id="6" creationId="{557652BB-BDF6-447D-AD04-BE8CA1842CA9}"/>
          </ac:graphicFrameMkLst>
        </pc:graphicFrameChg>
        <pc:graphicFrameChg chg="del">
          <ac:chgData name="Alif Kracht" userId="a8f083ea019cefe6" providerId="LiveId" clId="{0D0BB26C-2581-4F78-8A53-C8AED3DE58BB}" dt="2018-02-05T08:16:57.912" v="1431" actId="478"/>
          <ac:graphicFrameMkLst>
            <pc:docMk/>
            <pc:sldMk cId="4000224879" sldId="295"/>
            <ac:graphicFrameMk id="7" creationId="{00000000-0000-0000-0000-000000000000}"/>
          </ac:graphicFrameMkLst>
        </pc:graphicFrameChg>
        <pc:graphicFrameChg chg="add mod modGraphic">
          <ac:chgData name="Alif Kracht" userId="a8f083ea019cefe6" providerId="LiveId" clId="{0D0BB26C-2581-4F78-8A53-C8AED3DE58BB}" dt="2018-02-08T11:18:49.924" v="2078" actId="255"/>
          <ac:graphicFrameMkLst>
            <pc:docMk/>
            <pc:sldMk cId="4000224879" sldId="295"/>
            <ac:graphicFrameMk id="8" creationId="{7EA96DDA-3C40-43A7-921C-25C13428967F}"/>
          </ac:graphicFrameMkLst>
        </pc:graphicFrameChg>
      </pc:sldChg>
      <pc:sldChg chg="delSp modSp add">
        <pc:chgData name="Alif Kracht" userId="a8f083ea019cefe6" providerId="LiveId" clId="{0D0BB26C-2581-4F78-8A53-C8AED3DE58BB}" dt="2018-02-08T15:52:04.034" v="2186"/>
        <pc:sldMkLst>
          <pc:docMk/>
          <pc:sldMk cId="2206923408" sldId="297"/>
        </pc:sldMkLst>
        <pc:spChg chg="del mod">
          <ac:chgData name="Alif Kracht" userId="a8f083ea019cefe6" providerId="LiveId" clId="{0D0BB26C-2581-4F78-8A53-C8AED3DE58BB}" dt="2018-02-08T15:22:02.662" v="2125" actId="478"/>
          <ac:spMkLst>
            <pc:docMk/>
            <pc:sldMk cId="2206923408" sldId="297"/>
            <ac:spMk id="3" creationId="{00000000-0000-0000-0000-000000000000}"/>
          </ac:spMkLst>
        </pc:spChg>
        <pc:spChg chg="mod">
          <ac:chgData name="Alif Kracht" userId="a8f083ea019cefe6" providerId="LiveId" clId="{0D0BB26C-2581-4F78-8A53-C8AED3DE58BB}" dt="2018-02-08T15:52:04.034" v="2186"/>
          <ac:spMkLst>
            <pc:docMk/>
            <pc:sldMk cId="2206923408" sldId="297"/>
            <ac:spMk id="6" creationId="{00000000-0000-0000-0000-000000000000}"/>
          </ac:spMkLst>
        </pc:spChg>
      </pc:sldChg>
      <pc:sldChg chg="addSp delSp modSp add">
        <pc:chgData name="Alif Kracht" userId="a8f083ea019cefe6" providerId="LiveId" clId="{0D0BB26C-2581-4F78-8A53-C8AED3DE58BB}" dt="2018-02-08T15:51:33.170" v="2183"/>
        <pc:sldMkLst>
          <pc:docMk/>
          <pc:sldMk cId="1950797837" sldId="298"/>
        </pc:sldMkLst>
        <pc:spChg chg="add mod">
          <ac:chgData name="Alif Kracht" userId="a8f083ea019cefe6" providerId="LiveId" clId="{0D0BB26C-2581-4F78-8A53-C8AED3DE58BB}" dt="2018-02-08T15:51:33.170" v="2183"/>
          <ac:spMkLst>
            <pc:docMk/>
            <pc:sldMk cId="1950797837" sldId="298"/>
            <ac:spMk id="4" creationId="{F300C7A8-FCA4-42EA-A6A9-D4DCDD574ECE}"/>
          </ac:spMkLst>
        </pc:spChg>
        <pc:picChg chg="add del mod">
          <ac:chgData name="Alif Kracht" userId="a8f083ea019cefe6" providerId="LiveId" clId="{0D0BB26C-2581-4F78-8A53-C8AED3DE58BB}" dt="2018-02-06T10:39:38.234" v="1576" actId="478"/>
          <ac:picMkLst>
            <pc:docMk/>
            <pc:sldMk cId="1950797837" sldId="298"/>
            <ac:picMk id="2" creationId="{7E035DAD-5C5F-48AB-BD7E-C405B3659751}"/>
          </ac:picMkLst>
        </pc:picChg>
        <pc:picChg chg="add">
          <ac:chgData name="Alif Kracht" userId="a8f083ea019cefe6" providerId="LiveId" clId="{0D0BB26C-2581-4F78-8A53-C8AED3DE58BB}" dt="2018-02-06T10:39:17.491" v="1574" actId="14100"/>
          <ac:picMkLst>
            <pc:docMk/>
            <pc:sldMk cId="1950797837" sldId="298"/>
            <ac:picMk id="3" creationId="{62686060-DEA9-46F8-8F58-6008D4F5FAB7}"/>
          </ac:picMkLst>
        </pc:picChg>
        <pc:picChg chg="add">
          <ac:chgData name="Alif Kracht" userId="a8f083ea019cefe6" providerId="LiveId" clId="{0D0BB26C-2581-4F78-8A53-C8AED3DE58BB}" dt="2018-02-06T10:40:26.699" v="1645" actId="14100"/>
          <ac:picMkLst>
            <pc:docMk/>
            <pc:sldMk cId="1950797837" sldId="298"/>
            <ac:picMk id="5" creationId="{CF491B8A-55AC-4D46-B55B-FD421FA120EB}"/>
          </ac:picMkLst>
        </pc:picChg>
      </pc:sldChg>
      <pc:sldChg chg="addSp modSp add">
        <pc:chgData name="Alif Kracht" userId="a8f083ea019cefe6" providerId="LiveId" clId="{0D0BB26C-2581-4F78-8A53-C8AED3DE58BB}" dt="2018-02-06T10:41:03.226" v="1648" actId="14100"/>
        <pc:sldMkLst>
          <pc:docMk/>
          <pc:sldMk cId="2083448895" sldId="299"/>
        </pc:sldMkLst>
        <pc:picChg chg="add mod">
          <ac:chgData name="Alif Kracht" userId="a8f083ea019cefe6" providerId="LiveId" clId="{0D0BB26C-2581-4F78-8A53-C8AED3DE58BB}" dt="2018-02-06T10:40:56.625" v="1647" actId="1076"/>
          <ac:picMkLst>
            <pc:docMk/>
            <pc:sldMk cId="2083448895" sldId="299"/>
            <ac:picMk id="2" creationId="{B7FB8092-2324-49AE-A686-628CE047E727}"/>
          </ac:picMkLst>
        </pc:picChg>
        <pc:picChg chg="add">
          <ac:chgData name="Alif Kracht" userId="a8f083ea019cefe6" providerId="LiveId" clId="{0D0BB26C-2581-4F78-8A53-C8AED3DE58BB}" dt="2018-02-06T10:41:03.226" v="1648" actId="14100"/>
          <ac:picMkLst>
            <pc:docMk/>
            <pc:sldMk cId="2083448895" sldId="299"/>
            <ac:picMk id="3" creationId="{FABD075E-8E18-4F6E-B021-7203C785C72D}"/>
          </ac:picMkLst>
        </pc:picChg>
      </pc:sldChg>
      <pc:sldChg chg="addSp modSp add">
        <pc:chgData name="Alif Kracht" userId="a8f083ea019cefe6" providerId="LiveId" clId="{0D0BB26C-2581-4F78-8A53-C8AED3DE58BB}" dt="2018-02-06T10:41:50.719" v="1652" actId="1076"/>
        <pc:sldMkLst>
          <pc:docMk/>
          <pc:sldMk cId="1068499478" sldId="300"/>
        </pc:sldMkLst>
        <pc:picChg chg="add">
          <ac:chgData name="Alif Kracht" userId="a8f083ea019cefe6" providerId="LiveId" clId="{0D0BB26C-2581-4F78-8A53-C8AED3DE58BB}" dt="2018-02-06T10:41:27.432" v="1650" actId="1076"/>
          <ac:picMkLst>
            <pc:docMk/>
            <pc:sldMk cId="1068499478" sldId="300"/>
            <ac:picMk id="2" creationId="{EF1C24F8-8E20-41AF-A018-CDAD4490D66B}"/>
          </ac:picMkLst>
        </pc:picChg>
        <pc:picChg chg="add mod">
          <ac:chgData name="Alif Kracht" userId="a8f083ea019cefe6" providerId="LiveId" clId="{0D0BB26C-2581-4F78-8A53-C8AED3DE58BB}" dt="2018-02-06T10:41:50.719" v="1652" actId="1076"/>
          <ac:picMkLst>
            <pc:docMk/>
            <pc:sldMk cId="1068499478" sldId="300"/>
            <ac:picMk id="3" creationId="{75CE3F98-B9BC-44D7-B72D-A87A7DCEB7B9}"/>
          </ac:picMkLst>
        </pc:picChg>
      </pc:sldChg>
      <pc:sldChg chg="addSp modSp add ord">
        <pc:chgData name="Alif Kracht" userId="a8f083ea019cefe6" providerId="LiveId" clId="{0D0BB26C-2581-4F78-8A53-C8AED3DE58BB}" dt="2018-02-08T15:50:43.389" v="2177"/>
        <pc:sldMkLst>
          <pc:docMk/>
          <pc:sldMk cId="2955182209" sldId="301"/>
        </pc:sldMkLst>
        <pc:spChg chg="add mod">
          <ac:chgData name="Alif Kracht" userId="a8f083ea019cefe6" providerId="LiveId" clId="{0D0BB26C-2581-4F78-8A53-C8AED3DE58BB}" dt="2018-02-08T15:50:43.389" v="2177"/>
          <ac:spMkLst>
            <pc:docMk/>
            <pc:sldMk cId="2955182209" sldId="301"/>
            <ac:spMk id="2" creationId="{A92CECF3-EE44-46CE-95F3-8C6D281FC573}"/>
          </ac:spMkLst>
        </pc:spChg>
        <pc:picChg chg="add mod">
          <ac:chgData name="Alif Kracht" userId="a8f083ea019cefe6" providerId="LiveId" clId="{0D0BB26C-2581-4F78-8A53-C8AED3DE58BB}" dt="2018-02-08T11:02:54.171" v="1969" actId="14100"/>
          <ac:picMkLst>
            <pc:docMk/>
            <pc:sldMk cId="2955182209" sldId="301"/>
            <ac:picMk id="3" creationId="{536BBC65-9A4A-4137-8D27-863F4CAB29CA}"/>
          </ac:picMkLst>
        </pc:picChg>
        <pc:picChg chg="add">
          <ac:chgData name="Alif Kracht" userId="a8f083ea019cefe6" providerId="LiveId" clId="{0D0BB26C-2581-4F78-8A53-C8AED3DE58BB}" dt="2018-02-06T10:56:53.734" v="1678" actId="14100"/>
          <ac:picMkLst>
            <pc:docMk/>
            <pc:sldMk cId="2955182209" sldId="301"/>
            <ac:picMk id="4" creationId="{5EEB4313-BD8C-4D73-AA10-44CE66BAAA06}"/>
          </ac:picMkLst>
        </pc:picChg>
      </pc:sldChg>
      <pc:sldChg chg="addSp modSp add ord">
        <pc:chgData name="Alif Kracht" userId="a8f083ea019cefe6" providerId="LiveId" clId="{0D0BB26C-2581-4F78-8A53-C8AED3DE58BB}" dt="2018-02-08T15:06:47.531" v="2081" actId="14100"/>
        <pc:sldMkLst>
          <pc:docMk/>
          <pc:sldMk cId="4039910535" sldId="302"/>
        </pc:sldMkLst>
        <pc:picChg chg="add mod">
          <ac:chgData name="Alif Kracht" userId="a8f083ea019cefe6" providerId="LiveId" clId="{0D0BB26C-2581-4F78-8A53-C8AED3DE58BB}" dt="2018-02-08T11:03:15.184" v="1972" actId="14100"/>
          <ac:picMkLst>
            <pc:docMk/>
            <pc:sldMk cId="4039910535" sldId="302"/>
            <ac:picMk id="2" creationId="{91F44769-35EE-41E3-833F-588640416862}"/>
          </ac:picMkLst>
        </pc:picChg>
        <pc:picChg chg="add mod">
          <ac:chgData name="Alif Kracht" userId="a8f083ea019cefe6" providerId="LiveId" clId="{0D0BB26C-2581-4F78-8A53-C8AED3DE58BB}" dt="2018-02-08T15:06:47.531" v="2081" actId="14100"/>
          <ac:picMkLst>
            <pc:docMk/>
            <pc:sldMk cId="4039910535" sldId="302"/>
            <ac:picMk id="3" creationId="{A73504F9-D567-409C-AAA2-1E42BAD5D5DD}"/>
          </ac:picMkLst>
        </pc:picChg>
        <pc:picChg chg="add">
          <ac:chgData name="Alif Kracht" userId="a8f083ea019cefe6" providerId="LiveId" clId="{0D0BB26C-2581-4F78-8A53-C8AED3DE58BB}" dt="2018-02-06T10:58:03.303" v="1686" actId="14100"/>
          <ac:picMkLst>
            <pc:docMk/>
            <pc:sldMk cId="4039910535" sldId="302"/>
            <ac:picMk id="4" creationId="{46252811-9EB8-4354-850A-0FB161642AEF}"/>
          </ac:picMkLst>
        </pc:picChg>
      </pc:sldChg>
      <pc:sldChg chg="addSp delSp modSp add">
        <pc:chgData name="Alif Kracht" userId="a8f083ea019cefe6" providerId="LiveId" clId="{0D0BB26C-2581-4F78-8A53-C8AED3DE58BB}" dt="2018-02-08T15:51:05.742" v="2181"/>
        <pc:sldMkLst>
          <pc:docMk/>
          <pc:sldMk cId="3407420809" sldId="303"/>
        </pc:sldMkLst>
        <pc:spChg chg="mod">
          <ac:chgData name="Alif Kracht" userId="a8f083ea019cefe6" providerId="LiveId" clId="{0D0BB26C-2581-4F78-8A53-C8AED3DE58BB}" dt="2018-02-08T15:51:05.742" v="2181"/>
          <ac:spMkLst>
            <pc:docMk/>
            <pc:sldMk cId="3407420809" sldId="303"/>
            <ac:spMk id="4" creationId="{F300C7A8-FCA4-42EA-A6A9-D4DCDD574ECE}"/>
          </ac:spMkLst>
        </pc:spChg>
        <pc:picChg chg="add mod">
          <ac:chgData name="Alif Kracht" userId="a8f083ea019cefe6" providerId="LiveId" clId="{0D0BB26C-2581-4F78-8A53-C8AED3DE58BB}" dt="2018-02-08T15:08:43.124" v="2109" actId="1076"/>
          <ac:picMkLst>
            <pc:docMk/>
            <pc:sldMk cId="3407420809" sldId="303"/>
            <ac:picMk id="2" creationId="{9ADEBBDC-D504-44CD-B6D5-8B92E312CD25}"/>
          </ac:picMkLst>
        </pc:picChg>
        <pc:picChg chg="del">
          <ac:chgData name="Alif Kracht" userId="a8f083ea019cefe6" providerId="LiveId" clId="{0D0BB26C-2581-4F78-8A53-C8AED3DE58BB}" dt="2018-02-08T15:08:10.903" v="2106" actId="478"/>
          <ac:picMkLst>
            <pc:docMk/>
            <pc:sldMk cId="3407420809" sldId="303"/>
            <ac:picMk id="5" creationId="{CF491B8A-55AC-4D46-B55B-FD421FA120EB}"/>
          </ac:picMkLst>
        </pc:picChg>
      </pc:sldChg>
      <pc:sldChg chg="addSp modSp add">
        <pc:chgData name="Alif Kracht" userId="a8f083ea019cefe6" providerId="LiveId" clId="{0D0BB26C-2581-4F78-8A53-C8AED3DE58BB}" dt="2018-02-08T15:09:28.884" v="2114" actId="1076"/>
        <pc:sldMkLst>
          <pc:docMk/>
          <pc:sldMk cId="2796898318" sldId="304"/>
        </pc:sldMkLst>
        <pc:picChg chg="add">
          <ac:chgData name="Alif Kracht" userId="a8f083ea019cefe6" providerId="LiveId" clId="{0D0BB26C-2581-4F78-8A53-C8AED3DE58BB}" dt="2018-02-08T15:08:53.617" v="2111"/>
          <ac:picMkLst>
            <pc:docMk/>
            <pc:sldMk cId="2796898318" sldId="304"/>
            <ac:picMk id="2" creationId="{943669F0-368A-460C-8F80-CBB93FB9AFFD}"/>
          </ac:picMkLst>
        </pc:picChg>
        <pc:picChg chg="add mod">
          <ac:chgData name="Alif Kracht" userId="a8f083ea019cefe6" providerId="LiveId" clId="{0D0BB26C-2581-4F78-8A53-C8AED3DE58BB}" dt="2018-02-08T15:09:28.884" v="2114" actId="1076"/>
          <ac:picMkLst>
            <pc:docMk/>
            <pc:sldMk cId="2796898318" sldId="304"/>
            <ac:picMk id="3" creationId="{9A420B02-B4C8-4C59-82AA-48A1FE51FE3F}"/>
          </ac:picMkLst>
        </pc:picChg>
      </pc:sldChg>
      <pc:sldChg chg="addSp modSp add">
        <pc:chgData name="Alif Kracht" userId="a8f083ea019cefe6" providerId="LiveId" clId="{0D0BB26C-2581-4F78-8A53-C8AED3DE58BB}" dt="2018-02-08T15:11:26.617" v="2118" actId="1076"/>
        <pc:sldMkLst>
          <pc:docMk/>
          <pc:sldMk cId="3708418820" sldId="305"/>
        </pc:sldMkLst>
        <pc:picChg chg="add">
          <ac:chgData name="Alif Kracht" userId="a8f083ea019cefe6" providerId="LiveId" clId="{0D0BB26C-2581-4F78-8A53-C8AED3DE58BB}" dt="2018-02-08T15:10:25.378" v="2116"/>
          <ac:picMkLst>
            <pc:docMk/>
            <pc:sldMk cId="3708418820" sldId="305"/>
            <ac:picMk id="2" creationId="{EB7BC22E-641C-4C89-AF6F-F12C231D44B6}"/>
          </ac:picMkLst>
        </pc:picChg>
        <pc:picChg chg="add mod">
          <ac:chgData name="Alif Kracht" userId="a8f083ea019cefe6" providerId="LiveId" clId="{0D0BB26C-2581-4F78-8A53-C8AED3DE58BB}" dt="2018-02-08T15:11:26.617" v="2118" actId="1076"/>
          <ac:picMkLst>
            <pc:docMk/>
            <pc:sldMk cId="3708418820" sldId="305"/>
            <ac:picMk id="3" creationId="{7CA1AB93-589A-4278-8126-18C9BED1953A}"/>
          </ac:picMkLst>
        </pc:picChg>
      </pc:sldChg>
      <pc:sldChg chg="modSp add">
        <pc:chgData name="Alif Kracht" userId="a8f083ea019cefe6" providerId="LiveId" clId="{0D0BB26C-2581-4F78-8A53-C8AED3DE58BB}" dt="2018-02-08T15:48:07.996" v="2160"/>
        <pc:sldMkLst>
          <pc:docMk/>
          <pc:sldMk cId="2601025155" sldId="306"/>
        </pc:sldMkLst>
        <pc:spChg chg="mod">
          <ac:chgData name="Alif Kracht" userId="a8f083ea019cefe6" providerId="LiveId" clId="{0D0BB26C-2581-4F78-8A53-C8AED3DE58BB}" dt="2018-02-08T15:48:07.996" v="2160"/>
          <ac:spMkLst>
            <pc:docMk/>
            <pc:sldMk cId="2601025155" sldId="306"/>
            <ac:spMk id="6" creationId="{00000000-0000-0000-0000-000000000000}"/>
          </ac:spMkLst>
        </pc:spChg>
      </pc:sldChg>
      <pc:sldMasterChg chg="setBg modSldLayout">
        <pc:chgData name="Alif Kracht" userId="a8f083ea019cefe6" providerId="LiveId" clId="{0D0BB26C-2581-4F78-8A53-C8AED3DE58BB}" dt="2018-02-08T15:43:58.795" v="2138"/>
        <pc:sldMasterMkLst>
          <pc:docMk/>
          <pc:sldMasterMk cId="1172406157" sldId="2147483648"/>
        </pc:sldMasterMkLst>
        <pc:sldLayoutChg chg="setBg">
          <pc:chgData name="Alif Kracht" userId="a8f083ea019cefe6" providerId="LiveId" clId="{0D0BB26C-2581-4F78-8A53-C8AED3DE58BB}" dt="2018-02-08T15:43:58.795" v="2138"/>
          <pc:sldLayoutMkLst>
            <pc:docMk/>
            <pc:sldMasterMk cId="1172406157" sldId="2147483648"/>
            <pc:sldLayoutMk cId="3052343157" sldId="2147483649"/>
          </pc:sldLayoutMkLst>
        </pc:sldLayoutChg>
        <pc:sldLayoutChg chg="setBg">
          <pc:chgData name="Alif Kracht" userId="a8f083ea019cefe6" providerId="LiveId" clId="{0D0BB26C-2581-4F78-8A53-C8AED3DE58BB}" dt="2018-02-08T15:43:58.795" v="2138"/>
          <pc:sldLayoutMkLst>
            <pc:docMk/>
            <pc:sldMasterMk cId="1172406157" sldId="2147483648"/>
            <pc:sldLayoutMk cId="1252995171" sldId="2147483650"/>
          </pc:sldLayoutMkLst>
        </pc:sldLayoutChg>
        <pc:sldLayoutChg chg="setBg">
          <pc:chgData name="Alif Kracht" userId="a8f083ea019cefe6" providerId="LiveId" clId="{0D0BB26C-2581-4F78-8A53-C8AED3DE58BB}" dt="2018-02-08T15:43:58.795" v="2138"/>
          <pc:sldLayoutMkLst>
            <pc:docMk/>
            <pc:sldMasterMk cId="1172406157" sldId="2147483648"/>
            <pc:sldLayoutMk cId="2500422350" sldId="2147483651"/>
          </pc:sldLayoutMkLst>
        </pc:sldLayoutChg>
        <pc:sldLayoutChg chg="setBg">
          <pc:chgData name="Alif Kracht" userId="a8f083ea019cefe6" providerId="LiveId" clId="{0D0BB26C-2581-4F78-8A53-C8AED3DE58BB}" dt="2018-02-08T15:43:58.795" v="2138"/>
          <pc:sldLayoutMkLst>
            <pc:docMk/>
            <pc:sldMasterMk cId="1172406157" sldId="2147483648"/>
            <pc:sldLayoutMk cId="1287615706" sldId="2147483652"/>
          </pc:sldLayoutMkLst>
        </pc:sldLayoutChg>
        <pc:sldLayoutChg chg="setBg">
          <pc:chgData name="Alif Kracht" userId="a8f083ea019cefe6" providerId="LiveId" clId="{0D0BB26C-2581-4F78-8A53-C8AED3DE58BB}" dt="2018-02-08T15:43:58.795" v="2138"/>
          <pc:sldLayoutMkLst>
            <pc:docMk/>
            <pc:sldMasterMk cId="1172406157" sldId="2147483648"/>
            <pc:sldLayoutMk cId="2950862482" sldId="2147483653"/>
          </pc:sldLayoutMkLst>
        </pc:sldLayoutChg>
        <pc:sldLayoutChg chg="setBg">
          <pc:chgData name="Alif Kracht" userId="a8f083ea019cefe6" providerId="LiveId" clId="{0D0BB26C-2581-4F78-8A53-C8AED3DE58BB}" dt="2018-02-08T15:43:58.795" v="2138"/>
          <pc:sldLayoutMkLst>
            <pc:docMk/>
            <pc:sldMasterMk cId="1172406157" sldId="2147483648"/>
            <pc:sldLayoutMk cId="523732352" sldId="2147483654"/>
          </pc:sldLayoutMkLst>
        </pc:sldLayoutChg>
        <pc:sldLayoutChg chg="setBg">
          <pc:chgData name="Alif Kracht" userId="a8f083ea019cefe6" providerId="LiveId" clId="{0D0BB26C-2581-4F78-8A53-C8AED3DE58BB}" dt="2018-02-08T15:43:58.795" v="2138"/>
          <pc:sldLayoutMkLst>
            <pc:docMk/>
            <pc:sldMasterMk cId="1172406157" sldId="2147483648"/>
            <pc:sldLayoutMk cId="77805677" sldId="2147483655"/>
          </pc:sldLayoutMkLst>
        </pc:sldLayoutChg>
        <pc:sldLayoutChg chg="setBg">
          <pc:chgData name="Alif Kracht" userId="a8f083ea019cefe6" providerId="LiveId" clId="{0D0BB26C-2581-4F78-8A53-C8AED3DE58BB}" dt="2018-02-08T15:43:58.795" v="2138"/>
          <pc:sldLayoutMkLst>
            <pc:docMk/>
            <pc:sldMasterMk cId="1172406157" sldId="2147483648"/>
            <pc:sldLayoutMk cId="868956096" sldId="2147483656"/>
          </pc:sldLayoutMkLst>
        </pc:sldLayoutChg>
        <pc:sldLayoutChg chg="setBg">
          <pc:chgData name="Alif Kracht" userId="a8f083ea019cefe6" providerId="LiveId" clId="{0D0BB26C-2581-4F78-8A53-C8AED3DE58BB}" dt="2018-02-08T15:43:58.795" v="2138"/>
          <pc:sldLayoutMkLst>
            <pc:docMk/>
            <pc:sldMasterMk cId="1172406157" sldId="2147483648"/>
            <pc:sldLayoutMk cId="443381161" sldId="2147483657"/>
          </pc:sldLayoutMkLst>
        </pc:sldLayoutChg>
        <pc:sldLayoutChg chg="setBg">
          <pc:chgData name="Alif Kracht" userId="a8f083ea019cefe6" providerId="LiveId" clId="{0D0BB26C-2581-4F78-8A53-C8AED3DE58BB}" dt="2018-02-08T15:43:58.795" v="2138"/>
          <pc:sldLayoutMkLst>
            <pc:docMk/>
            <pc:sldMasterMk cId="1172406157" sldId="2147483648"/>
            <pc:sldLayoutMk cId="2200379105" sldId="2147483658"/>
          </pc:sldLayoutMkLst>
        </pc:sldLayoutChg>
        <pc:sldLayoutChg chg="setBg">
          <pc:chgData name="Alif Kracht" userId="a8f083ea019cefe6" providerId="LiveId" clId="{0D0BB26C-2581-4F78-8A53-C8AED3DE58BB}" dt="2018-02-08T15:43:58.795" v="2138"/>
          <pc:sldLayoutMkLst>
            <pc:docMk/>
            <pc:sldMasterMk cId="1172406157" sldId="2147483648"/>
            <pc:sldLayoutMk cId="414374411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3D-5607-410F-AFB1-77B03F986BA0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FDD7-BDCD-4C86-AD1D-34F0FE449C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234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3D-5607-410F-AFB1-77B03F986BA0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FDD7-BDCD-4C86-AD1D-34F0FE449C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037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3D-5607-410F-AFB1-77B03F986BA0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FDD7-BDCD-4C86-AD1D-34F0FE449C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374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3D-5607-410F-AFB1-77B03F986BA0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FDD7-BDCD-4C86-AD1D-34F0FE449C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299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3D-5607-410F-AFB1-77B03F986BA0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FDD7-BDCD-4C86-AD1D-34F0FE449C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04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3D-5607-410F-AFB1-77B03F986BA0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FDD7-BDCD-4C86-AD1D-34F0FE449C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761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3D-5607-410F-AFB1-77B03F986BA0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FDD7-BDCD-4C86-AD1D-34F0FE449C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086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3D-5607-410F-AFB1-77B03F986BA0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FDD7-BDCD-4C86-AD1D-34F0FE449C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373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3D-5607-410F-AFB1-77B03F986BA0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FDD7-BDCD-4C86-AD1D-34F0FE449C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80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3D-5607-410F-AFB1-77B03F986BA0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FDD7-BDCD-4C86-AD1D-34F0FE449C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895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3D-5607-410F-AFB1-77B03F986BA0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FDD7-BDCD-4C86-AD1D-34F0FE449C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338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6E73D-5607-410F-AFB1-77B03F986BA0}" type="datetimeFigureOut">
              <a:rPr lang="da-DK" smtClean="0"/>
              <a:t>08-02-2018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0FDD7-BDCD-4C86-AD1D-34F0FE449C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240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1.png"/><Relationship Id="rId7" Type="http://schemas.openxmlformats.org/officeDocument/2006/relationships/image" Target="../media/image28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76837" y="2728330"/>
            <a:ext cx="114090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dirty="0">
                <a:latin typeface="Arial" panose="020B0604020202020204" pitchFamily="34" charset="0"/>
              </a:rPr>
              <a:t>VELKOMMEN TIL </a:t>
            </a:r>
          </a:p>
          <a:p>
            <a:pPr algn="ctr"/>
            <a:r>
              <a:rPr lang="da-DK" sz="3200" dirty="0">
                <a:latin typeface="Arial" panose="020B0604020202020204" pitchFamily="34" charset="0"/>
              </a:rPr>
              <a:t>FUF REPRÆSENTANTSKABSMØDE </a:t>
            </a:r>
          </a:p>
          <a:p>
            <a:pPr algn="ctr"/>
            <a:r>
              <a:rPr lang="da-DK" sz="3200" dirty="0">
                <a:latin typeface="Arial" panose="020B0604020202020204" pitchFamily="34" charset="0"/>
              </a:rPr>
              <a:t>HOS FREDERIKSHAVN FIRMAIDRÆT KLUB, FLADE ENGVEJ 8, FREDERIKSHAVN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81306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8" y="1494260"/>
            <a:ext cx="3149601" cy="291136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256891" y="923925"/>
            <a:ext cx="36006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600" dirty="0">
                <a:latin typeface="Arial" panose="020B0604020202020204" pitchFamily="34" charset="0"/>
              </a:rPr>
              <a:t>2. Styrelsens beretning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7824DB3-6532-4750-8268-254BBAD50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016" y="267312"/>
            <a:ext cx="2490066" cy="2025941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629C873-E5F2-4620-AA5C-4414650C9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3347" y="923925"/>
            <a:ext cx="2653141" cy="5666763"/>
          </a:xfrm>
          <a:prstGeom prst="rect">
            <a:avLst/>
          </a:prstGeom>
        </p:spPr>
      </p:pic>
      <p:pic>
        <p:nvPicPr>
          <p:cNvPr id="1028" name="Picture 4" descr="FUF Frederikshavns billede.">
            <a:extLst>
              <a:ext uri="{FF2B5EF4-FFF2-40B4-BE49-F238E27FC236}">
                <a16:creationId xmlns:a16="http://schemas.microsoft.com/office/drawing/2014/main" id="{160F299D-237A-46EB-A853-ECA01D623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47" y="2309515"/>
            <a:ext cx="6107639" cy="45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64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pic>
        <p:nvPicPr>
          <p:cNvPr id="2050" name="Picture 2" descr="FUF Frederikshavns billede.">
            <a:extLst>
              <a:ext uri="{FF2B5EF4-FFF2-40B4-BE49-F238E27FC236}">
                <a16:creationId xmlns:a16="http://schemas.microsoft.com/office/drawing/2014/main" id="{5B512254-38B5-41BE-A6C5-2841774F6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23925"/>
            <a:ext cx="5197777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lledresultat for 25 års reglen folkeoplysning">
            <a:extLst>
              <a:ext uri="{FF2B5EF4-FFF2-40B4-BE49-F238E27FC236}">
                <a16:creationId xmlns:a16="http://schemas.microsoft.com/office/drawing/2014/main" id="{1AA1C925-66E1-4F64-AB0F-3EA85371E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90630"/>
            <a:ext cx="4815837" cy="320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3538B4C-244B-42AA-803D-C0A36F469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366" y="4353205"/>
            <a:ext cx="3262168" cy="181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66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pic>
        <p:nvPicPr>
          <p:cNvPr id="3074" name="Picture 2" descr="Billedresultat for vandsportens hus sæby">
            <a:extLst>
              <a:ext uri="{FF2B5EF4-FFF2-40B4-BE49-F238E27FC236}">
                <a16:creationId xmlns:a16="http://schemas.microsoft.com/office/drawing/2014/main" id="{F0E8E211-2967-4339-AFF4-4EB39007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47750"/>
            <a:ext cx="39719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ledresultat for vandsportens hus sæby">
            <a:extLst>
              <a:ext uri="{FF2B5EF4-FFF2-40B4-BE49-F238E27FC236}">
                <a16:creationId xmlns:a16="http://schemas.microsoft.com/office/drawing/2014/main" id="{3D602E8D-D158-4BD5-91C7-7D5581CB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2495550"/>
            <a:ext cx="30003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D9B08B8-D75A-43B0-AAE5-A77D58BB3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613" y="111806"/>
            <a:ext cx="4852988" cy="2769506"/>
          </a:xfrm>
          <a:prstGeom prst="rect">
            <a:avLst/>
          </a:prstGeom>
        </p:spPr>
      </p:pic>
      <p:pic>
        <p:nvPicPr>
          <p:cNvPr id="3080" name="Picture 8" descr="Relateret billede">
            <a:extLst>
              <a:ext uri="{FF2B5EF4-FFF2-40B4-BE49-F238E27FC236}">
                <a16:creationId xmlns:a16="http://schemas.microsoft.com/office/drawing/2014/main" id="{AC8986AE-F412-4D43-8316-273523511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5" y="3829050"/>
            <a:ext cx="5002998" cy="292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illedresultat for multibane i Østervrå">
            <a:extLst>
              <a:ext uri="{FF2B5EF4-FFF2-40B4-BE49-F238E27FC236}">
                <a16:creationId xmlns:a16="http://schemas.microsoft.com/office/drawing/2014/main" id="{13AB0018-392D-43B1-80A8-964780141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356060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333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pic>
        <p:nvPicPr>
          <p:cNvPr id="4098" name="Picture 2" descr="Billedresultat for ungevalg 2017 frederikshavn">
            <a:extLst>
              <a:ext uri="{FF2B5EF4-FFF2-40B4-BE49-F238E27FC236}">
                <a16:creationId xmlns:a16="http://schemas.microsoft.com/office/drawing/2014/main" id="{3A563161-35F4-4F64-A1DB-C08BDB045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90" y="175819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dknyt.dk/static/images/alt-om-kv17.png">
            <a:extLst>
              <a:ext uri="{FF2B5EF4-FFF2-40B4-BE49-F238E27FC236}">
                <a16:creationId xmlns:a16="http://schemas.microsoft.com/office/drawing/2014/main" id="{E013A303-9676-4163-8CFD-374F01D3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88" y="1144660"/>
            <a:ext cx="3524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illedresultat for ssp i frederikshavn">
            <a:extLst>
              <a:ext uri="{FF2B5EF4-FFF2-40B4-BE49-F238E27FC236}">
                <a16:creationId xmlns:a16="http://schemas.microsoft.com/office/drawing/2014/main" id="{A7860885-4705-4BFD-AC5F-483A36C08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88" y="3919406"/>
            <a:ext cx="31051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84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181169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5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01" y="1134462"/>
            <a:ext cx="1999299" cy="3730237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248" y="786467"/>
            <a:ext cx="4533900" cy="1600200"/>
          </a:xfrm>
          <a:prstGeom prst="rect">
            <a:avLst/>
          </a:prstGeom>
        </p:spPr>
      </p:pic>
      <p:pic>
        <p:nvPicPr>
          <p:cNvPr id="12" name="Picture 8" descr="Sportshal. Foto: Colourbox">
            <a:extLst>
              <a:ext uri="{FF2B5EF4-FFF2-40B4-BE49-F238E27FC236}">
                <a16:creationId xmlns:a16="http://schemas.microsoft.com/office/drawing/2014/main" id="{BDDABB6D-FCAE-4545-A261-6B8AE6614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975" y="4155639"/>
            <a:ext cx="3896861" cy="220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25-aars -reglen _figur2">
            <a:extLst>
              <a:ext uri="{FF2B5EF4-FFF2-40B4-BE49-F238E27FC236}">
                <a16:creationId xmlns:a16="http://schemas.microsoft.com/office/drawing/2014/main" id="{9F8062AF-320E-4DB8-B1AB-82980C55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39" y="3628920"/>
            <a:ext cx="41719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58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4473"/>
            <a:ext cx="12192000" cy="2899627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181169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6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29" y="2892655"/>
            <a:ext cx="3400425" cy="104775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860" y="2316393"/>
            <a:ext cx="5724525" cy="1152525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117446" y="6005136"/>
            <a:ext cx="10997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>
                <a:solidFill>
                  <a:srgbClr val="FFFF00"/>
                </a:solidFill>
                <a:latin typeface="TimesNewRomanPS-BoldMT"/>
                <a:ea typeface="Calibri" panose="020F0502020204030204" pitchFamily="34" charset="0"/>
                <a:cs typeface="TimesNewRomanPS-BoldMT"/>
              </a:rPr>
              <a:t>Frivilligt arbejde er er drevet af motivation, engagement og lyst til at tage ansvar for det samfund, man lever i. Værn om dette og giv det videre! GOD ARBEJDSLYST. </a:t>
            </a:r>
            <a:endParaRPr lang="da-DK" dirty="0">
              <a:solidFill>
                <a:srgbClr val="FFFF00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175" y="461962"/>
            <a:ext cx="5214215" cy="2071236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9" y="2672483"/>
            <a:ext cx="2847975" cy="153352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6" y="1497580"/>
            <a:ext cx="15716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35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787323" y="610341"/>
            <a:ext cx="418614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600" dirty="0" err="1">
                <a:latin typeface="Arial" panose="020B0604020202020204" pitchFamily="34" charset="0"/>
              </a:rPr>
              <a:t>FUF’s</a:t>
            </a:r>
            <a:r>
              <a:rPr lang="da-DK" sz="2600" dirty="0">
                <a:latin typeface="Arial" panose="020B0604020202020204" pitchFamily="34" charset="0"/>
              </a:rPr>
              <a:t> visioner 2017 - 2018</a:t>
            </a:r>
          </a:p>
          <a:p>
            <a:r>
              <a:rPr lang="da-DK" sz="2600" dirty="0"/>
              <a:t> 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32082"/>
              </p:ext>
            </p:extLst>
          </p:nvPr>
        </p:nvGraphicFramePr>
        <p:xfrm>
          <a:off x="787323" y="1714911"/>
          <a:ext cx="10025990" cy="915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2995">
                  <a:extLst>
                    <a:ext uri="{9D8B030D-6E8A-4147-A177-3AD203B41FA5}">
                      <a16:colId xmlns:a16="http://schemas.microsoft.com/office/drawing/2014/main" val="1146547861"/>
                    </a:ext>
                  </a:extLst>
                </a:gridCol>
                <a:gridCol w="5012995">
                  <a:extLst>
                    <a:ext uri="{9D8B030D-6E8A-4147-A177-3AD203B41FA5}">
                      <a16:colId xmlns:a16="http://schemas.microsoft.com/office/drawing/2014/main" val="2817030749"/>
                    </a:ext>
                  </a:extLst>
                </a:gridCol>
              </a:tblGrid>
              <a:tr h="91511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facilitere foreningernes virke i skolerne med henblik på et aktivt fritidsliv.</a:t>
                      </a:r>
                      <a:endParaRPr lang="da-DK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Brobygningsprojekt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Formidling af erfaringer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Bakke op om initiativer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4318249"/>
                  </a:ext>
                </a:extLst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067207"/>
              </p:ext>
            </p:extLst>
          </p:nvPr>
        </p:nvGraphicFramePr>
        <p:xfrm>
          <a:off x="787323" y="1197498"/>
          <a:ext cx="10025990" cy="48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2995">
                  <a:extLst>
                    <a:ext uri="{9D8B030D-6E8A-4147-A177-3AD203B41FA5}">
                      <a16:colId xmlns:a16="http://schemas.microsoft.com/office/drawing/2014/main" val="1108498406"/>
                    </a:ext>
                  </a:extLst>
                </a:gridCol>
                <a:gridCol w="5012995">
                  <a:extLst>
                    <a:ext uri="{9D8B030D-6E8A-4147-A177-3AD203B41FA5}">
                      <a16:colId xmlns:a16="http://schemas.microsoft.com/office/drawing/2014/main" val="28605190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Vision: 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 bl.a. ske ved: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544470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8C90791E-B992-44B2-AF49-B95DCCF38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153587"/>
              </p:ext>
            </p:extLst>
          </p:nvPr>
        </p:nvGraphicFramePr>
        <p:xfrm>
          <a:off x="787323" y="2659756"/>
          <a:ext cx="10025990" cy="1767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2995">
                  <a:extLst>
                    <a:ext uri="{9D8B030D-6E8A-4147-A177-3AD203B41FA5}">
                      <a16:colId xmlns:a16="http://schemas.microsoft.com/office/drawing/2014/main" val="3380250074"/>
                    </a:ext>
                  </a:extLst>
                </a:gridCol>
                <a:gridCol w="5012995">
                  <a:extLst>
                    <a:ext uri="{9D8B030D-6E8A-4147-A177-3AD203B41FA5}">
                      <a16:colId xmlns:a16="http://schemas.microsoft.com/office/drawing/2014/main" val="29757189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have fokus på integration i foreningslivet: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AutoNum type="arabicPeriod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gensige forståelse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AutoNum type="arabicPeriod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formidling af danske værdier og kultur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AutoNum type="arabicPeriod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 middel mod radikalisering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AutoNum type="arabicPeriod"/>
                      </a:pPr>
                      <a:endParaRPr lang="da-DK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Diverse integrations projekter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Formidling af erfaringer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Bakke op om initiativer</a:t>
                      </a:r>
                      <a:endParaRPr lang="da-DK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a-DK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697533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B5FF4754-367B-41CB-8738-AC71AADA4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997803"/>
              </p:ext>
            </p:extLst>
          </p:nvPr>
        </p:nvGraphicFramePr>
        <p:xfrm>
          <a:off x="787323" y="4457329"/>
          <a:ext cx="10025990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2995">
                  <a:extLst>
                    <a:ext uri="{9D8B030D-6E8A-4147-A177-3AD203B41FA5}">
                      <a16:colId xmlns:a16="http://schemas.microsoft.com/office/drawing/2014/main" val="3369638418"/>
                    </a:ext>
                  </a:extLst>
                </a:gridCol>
                <a:gridCol w="5012995">
                  <a:extLst>
                    <a:ext uri="{9D8B030D-6E8A-4147-A177-3AD203B41FA5}">
                      <a16:colId xmlns:a16="http://schemas.microsoft.com/office/drawing/2014/main" val="2569161175"/>
                    </a:ext>
                  </a:extLst>
                </a:gridCol>
              </a:tblGrid>
              <a:tr h="133384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vi gør en indsats for at komme tættere på medlemsforeningerne.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Fortsættelse af distriktsmøder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Fokus på kommunikative midler, til forskellige grupper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Afholdelse / deltagelse af kurser og konferencer 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Forventningsafstemning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Synliggøre hele bestyrelsen i FUF</a:t>
                      </a:r>
                      <a:r>
                        <a:rPr lang="da-D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a-DK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9904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219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787323" y="610341"/>
            <a:ext cx="637668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600" dirty="0">
                <a:latin typeface="Arial" panose="020B0604020202020204" pitchFamily="34" charset="0"/>
              </a:rPr>
              <a:t>Godkendelse af </a:t>
            </a:r>
            <a:r>
              <a:rPr lang="da-DK" sz="2600" dirty="0" err="1">
                <a:latin typeface="Arial" panose="020B0604020202020204" pitchFamily="34" charset="0"/>
              </a:rPr>
              <a:t>FUF’s</a:t>
            </a:r>
            <a:r>
              <a:rPr lang="da-DK" sz="2600" dirty="0">
                <a:latin typeface="Arial" panose="020B0604020202020204" pitchFamily="34" charset="0"/>
              </a:rPr>
              <a:t> nye visioner, forsat</a:t>
            </a:r>
          </a:p>
          <a:p>
            <a:r>
              <a:rPr lang="da-DK" sz="2600" dirty="0"/>
              <a:t>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415490"/>
              </p:ext>
            </p:extLst>
          </p:nvPr>
        </p:nvGraphicFramePr>
        <p:xfrm>
          <a:off x="787323" y="1714911"/>
          <a:ext cx="10025990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2995">
                  <a:extLst>
                    <a:ext uri="{9D8B030D-6E8A-4147-A177-3AD203B41FA5}">
                      <a16:colId xmlns:a16="http://schemas.microsoft.com/office/drawing/2014/main" val="3275287513"/>
                    </a:ext>
                  </a:extLst>
                </a:gridCol>
                <a:gridCol w="5012995">
                  <a:extLst>
                    <a:ext uri="{9D8B030D-6E8A-4147-A177-3AD203B41FA5}">
                      <a16:colId xmlns:a16="http://schemas.microsoft.com/office/drawing/2014/main" val="1234540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synliggøre rammer og muligheder for foreningerne, herunder fokus på udfordringer/muligheder i det selvorganiserede klubliv.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a-DK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 de selvorganiserede første led i foreningsdannelse?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samarbejde med evt. kommunalt ansat fritidskonsulent</a:t>
                      </a:r>
                      <a:endParaRPr lang="da-DK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9001936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557652BB-BDF6-447D-AD04-BE8CA1842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14156"/>
              </p:ext>
            </p:extLst>
          </p:nvPr>
        </p:nvGraphicFramePr>
        <p:xfrm>
          <a:off x="787323" y="1197498"/>
          <a:ext cx="10025990" cy="48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2995">
                  <a:extLst>
                    <a:ext uri="{9D8B030D-6E8A-4147-A177-3AD203B41FA5}">
                      <a16:colId xmlns:a16="http://schemas.microsoft.com/office/drawing/2014/main" val="1108498406"/>
                    </a:ext>
                  </a:extLst>
                </a:gridCol>
                <a:gridCol w="5012995">
                  <a:extLst>
                    <a:ext uri="{9D8B030D-6E8A-4147-A177-3AD203B41FA5}">
                      <a16:colId xmlns:a16="http://schemas.microsoft.com/office/drawing/2014/main" val="28605190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Vision: 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 bl.a. ske ved: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544470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7EA96DDA-3C40-43A7-921C-25C134289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320329"/>
              </p:ext>
            </p:extLst>
          </p:nvPr>
        </p:nvGraphicFramePr>
        <p:xfrm>
          <a:off x="787323" y="2947625"/>
          <a:ext cx="1002599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2995">
                  <a:extLst>
                    <a:ext uri="{9D8B030D-6E8A-4147-A177-3AD203B41FA5}">
                      <a16:colId xmlns:a16="http://schemas.microsoft.com/office/drawing/2014/main" val="1274992002"/>
                    </a:ext>
                  </a:extLst>
                </a:gridCol>
                <a:gridCol w="5012995">
                  <a:extLst>
                    <a:ext uri="{9D8B030D-6E8A-4147-A177-3AD203B41FA5}">
                      <a16:colId xmlns:a16="http://schemas.microsoft.com/office/drawing/2014/main" val="28683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udvikling af foreningskultur og –struktur med øje på modernisering og generationsskifte.</a:t>
                      </a:r>
                      <a:endParaRPr lang="da-DK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Nytænkning / udvikling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Formidling af erfaringer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Fortsættelse af decentrale møder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Igangsætte arbejdsgrupper</a:t>
                      </a:r>
                      <a:r>
                        <a:rPr lang="da-D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da-DK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3782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224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154865" y="2127087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Spørgsmål</a:t>
            </a:r>
          </a:p>
          <a:p>
            <a:pPr algn="ctr">
              <a:spcBef>
                <a:spcPct val="50000"/>
              </a:spcBef>
              <a:defRPr/>
            </a:pPr>
            <a:r>
              <a:rPr lang="da-DK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ctr">
              <a:spcBef>
                <a:spcPct val="50000"/>
              </a:spcBef>
              <a:defRPr/>
            </a:pPr>
            <a:r>
              <a:rPr lang="da-DK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debat</a:t>
            </a:r>
          </a:p>
        </p:txBody>
      </p:sp>
      <p:sp>
        <p:nvSpPr>
          <p:cNvPr id="7" name="AutoShape 2" descr="Billedresultat for debat"/>
          <p:cNvSpPr>
            <a:spLocks noChangeAspect="1" noChangeArrowheads="1"/>
          </p:cNvSpPr>
          <p:nvPr/>
        </p:nvSpPr>
        <p:spPr bwMode="auto">
          <a:xfrm>
            <a:off x="3200400" y="2100263"/>
            <a:ext cx="57912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49" y="4708456"/>
            <a:ext cx="4201632" cy="19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25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1009868" y="693092"/>
            <a:ext cx="20601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600" dirty="0">
                <a:latin typeface="Arial" panose="020B0604020202020204" pitchFamily="34" charset="0"/>
              </a:rPr>
              <a:t>3. Regnskab</a:t>
            </a:r>
          </a:p>
        </p:txBody>
      </p:sp>
      <p:sp>
        <p:nvSpPr>
          <p:cNvPr id="5" name="Rektangel 4"/>
          <p:cNvSpPr/>
          <p:nvPr/>
        </p:nvSpPr>
        <p:spPr>
          <a:xfrm>
            <a:off x="1256217" y="1642301"/>
            <a:ext cx="1421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en-US" sz="2400" dirty="0"/>
              <a:t>Indtægter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41623060-F521-4CD4-A1E2-6B3E2D735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529814"/>
              </p:ext>
            </p:extLst>
          </p:nvPr>
        </p:nvGraphicFramePr>
        <p:xfrm>
          <a:off x="3228975" y="1617017"/>
          <a:ext cx="8848724" cy="3745561"/>
        </p:xfrm>
        <a:graphic>
          <a:graphicData uri="http://schemas.openxmlformats.org/drawingml/2006/table">
            <a:tbl>
              <a:tblPr/>
              <a:tblGrid>
                <a:gridCol w="2151071">
                  <a:extLst>
                    <a:ext uri="{9D8B030D-6E8A-4147-A177-3AD203B41FA5}">
                      <a16:colId xmlns:a16="http://schemas.microsoft.com/office/drawing/2014/main" val="1428481835"/>
                    </a:ext>
                  </a:extLst>
                </a:gridCol>
                <a:gridCol w="2273291">
                  <a:extLst>
                    <a:ext uri="{9D8B030D-6E8A-4147-A177-3AD203B41FA5}">
                      <a16:colId xmlns:a16="http://schemas.microsoft.com/office/drawing/2014/main" val="1062285745"/>
                    </a:ext>
                  </a:extLst>
                </a:gridCol>
                <a:gridCol w="2151071">
                  <a:extLst>
                    <a:ext uri="{9D8B030D-6E8A-4147-A177-3AD203B41FA5}">
                      <a16:colId xmlns:a16="http://schemas.microsoft.com/office/drawing/2014/main" val="1614656963"/>
                    </a:ext>
                  </a:extLst>
                </a:gridCol>
                <a:gridCol w="2273291">
                  <a:extLst>
                    <a:ext uri="{9D8B030D-6E8A-4147-A177-3AD203B41FA5}">
                      <a16:colId xmlns:a16="http://schemas.microsoft.com/office/drawing/2014/main" val="1334325092"/>
                    </a:ext>
                  </a:extLst>
                </a:gridCol>
              </a:tblGrid>
              <a:tr h="384441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>
                          <a:effectLst/>
                          <a:latin typeface="Arial" panose="020B0604020202020204" pitchFamily="34" charset="0"/>
                        </a:rPr>
                        <a:t>Budget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 dirty="0">
                          <a:effectLst/>
                          <a:latin typeface="Arial" panose="020B0604020202020204" pitchFamily="34" charset="0"/>
                        </a:rPr>
                        <a:t>Regnskab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>
                          <a:effectLst/>
                          <a:latin typeface="Arial" panose="020B0604020202020204" pitchFamily="34" charset="0"/>
                        </a:rPr>
                        <a:t>Budget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>
                          <a:effectLst/>
                          <a:latin typeface="Arial" panose="020B0604020202020204" pitchFamily="34" charset="0"/>
                        </a:rPr>
                        <a:t>Regnskab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055629"/>
                  </a:ext>
                </a:extLst>
              </a:tr>
              <a:tr h="439362"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>
                          <a:effectLst/>
                          <a:latin typeface="Arial" panose="020B0604020202020204" pitchFamily="34" charset="0"/>
                        </a:rPr>
                        <a:t>Indtægter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>
                          <a:effectLst/>
                          <a:latin typeface="Arial" panose="020B0604020202020204" pitchFamily="34" charset="0"/>
                        </a:rPr>
                        <a:t>Indtægter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>
                          <a:effectLst/>
                          <a:latin typeface="Arial" panose="020B0604020202020204" pitchFamily="34" charset="0"/>
                        </a:rPr>
                        <a:t>Indtægter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i="0" u="none" strike="noStrike">
                          <a:effectLst/>
                          <a:latin typeface="Arial" panose="020B0604020202020204" pitchFamily="34" charset="0"/>
                        </a:rPr>
                        <a:t>Indtægter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932273"/>
                  </a:ext>
                </a:extLst>
              </a:tr>
              <a:tr h="417394"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 dirty="0">
                          <a:effectLst/>
                          <a:latin typeface="Arial" panose="020B0604020202020204" pitchFamily="34" charset="0"/>
                        </a:rPr>
                        <a:t>18.000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1" u="none" strike="noStrike" dirty="0">
                          <a:effectLst/>
                          <a:latin typeface="Arial" panose="020B0604020202020204" pitchFamily="34" charset="0"/>
                        </a:rPr>
                        <a:t>15.800,00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>
                          <a:effectLst/>
                          <a:latin typeface="Arial" panose="020B0604020202020204" pitchFamily="34" charset="0"/>
                        </a:rPr>
                        <a:t>14.000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 dirty="0">
                          <a:effectLst/>
                          <a:latin typeface="Arial" panose="020B0604020202020204" pitchFamily="34" charset="0"/>
                        </a:rPr>
                        <a:t>18.300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332178"/>
                  </a:ext>
                </a:extLst>
              </a:tr>
              <a:tr h="417394"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353393"/>
                  </a:ext>
                </a:extLst>
              </a:tr>
              <a:tr h="417394"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>
                          <a:effectLst/>
                          <a:latin typeface="Arial" panose="020B0604020202020204" pitchFamily="34" charset="0"/>
                        </a:rPr>
                        <a:t>100.000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 dirty="0">
                          <a:effectLst/>
                          <a:latin typeface="Arial" panose="020B0604020202020204" pitchFamily="34" charset="0"/>
                        </a:rPr>
                        <a:t>100.000,00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 dirty="0">
                          <a:effectLst/>
                          <a:latin typeface="Arial" panose="020B0604020202020204" pitchFamily="34" charset="0"/>
                        </a:rPr>
                        <a:t>100.000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 dirty="0">
                          <a:effectLst/>
                          <a:latin typeface="Arial" panose="020B0604020202020204" pitchFamily="34" charset="0"/>
                        </a:rPr>
                        <a:t>100.000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645401"/>
                  </a:ext>
                </a:extLst>
              </a:tr>
              <a:tr h="417394"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 dirty="0">
                          <a:effectLst/>
                          <a:latin typeface="Arial" panose="020B0604020202020204" pitchFamily="34" charset="0"/>
                        </a:rPr>
                        <a:t>554,00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 dirty="0"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 dirty="0">
                          <a:effectLst/>
                          <a:latin typeface="Arial" panose="020B0604020202020204" pitchFamily="34" charset="0"/>
                        </a:rPr>
                        <a:t>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973178"/>
                  </a:ext>
                </a:extLst>
              </a:tr>
              <a:tr h="417394"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177603"/>
                  </a:ext>
                </a:extLst>
              </a:tr>
              <a:tr h="417394"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1760"/>
                  </a:ext>
                </a:extLst>
              </a:tr>
              <a:tr h="417394"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>
                          <a:effectLst/>
                          <a:latin typeface="Arial" panose="020B0604020202020204" pitchFamily="34" charset="0"/>
                        </a:rPr>
                        <a:t>118.250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 dirty="0">
                          <a:effectLst/>
                          <a:latin typeface="Arial" panose="020B0604020202020204" pitchFamily="34" charset="0"/>
                        </a:rPr>
                        <a:t>116.354,00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>
                          <a:effectLst/>
                          <a:latin typeface="Arial" panose="020B0604020202020204" pitchFamily="34" charset="0"/>
                        </a:rPr>
                        <a:t>114.250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0" i="0" u="none" strike="noStrike" dirty="0">
                          <a:effectLst/>
                          <a:latin typeface="Arial" panose="020B0604020202020204" pitchFamily="34" charset="0"/>
                        </a:rPr>
                        <a:t>118.716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880302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26E94CFA-19B3-4A52-8DFD-B17E5A1E4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192179"/>
              </p:ext>
            </p:extLst>
          </p:nvPr>
        </p:nvGraphicFramePr>
        <p:xfrm>
          <a:off x="219075" y="2451099"/>
          <a:ext cx="3009900" cy="2911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9900">
                  <a:extLst>
                    <a:ext uri="{9D8B030D-6E8A-4147-A177-3AD203B41FA5}">
                      <a16:colId xmlns:a16="http://schemas.microsoft.com/office/drawing/2014/main" val="2919951618"/>
                    </a:ext>
                  </a:extLst>
                </a:gridCol>
              </a:tblGrid>
              <a:tr h="415926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Kontingenter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7924674"/>
                  </a:ext>
                </a:extLst>
              </a:tr>
              <a:tr h="415926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Restancer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6379723"/>
                  </a:ext>
                </a:extLst>
              </a:tr>
              <a:tr h="415926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Tilskud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4085569"/>
                  </a:ext>
                </a:extLst>
              </a:tr>
              <a:tr h="415926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Renterindtægter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4288065"/>
                  </a:ext>
                </a:extLst>
              </a:tr>
              <a:tr h="415926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Kursregulering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8757218"/>
                  </a:ext>
                </a:extLst>
              </a:tr>
              <a:tr h="415926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Diverse (friluftråd) 2012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35209"/>
                  </a:ext>
                </a:extLst>
              </a:tr>
              <a:tr h="415926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Indtægter i alt</a:t>
                      </a:r>
                      <a:endParaRPr lang="da-DK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9481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46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866775" y="5237495"/>
            <a:ext cx="9200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Visionsdebat, hvor I hver især kan fremlægge netop Jeres ideer og problemstillinger overfor FUF og KFU formanden.  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78238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600" dirty="0">
                <a:latin typeface="Arial" panose="020B0604020202020204" pitchFamily="34" charset="0"/>
              </a:rPr>
              <a:t>KULTUR OG FRITIDS UDVALGS FORMAND </a:t>
            </a:r>
            <a:br>
              <a:rPr lang="da-DK" sz="3600" dirty="0">
                <a:latin typeface="Arial" panose="020B0604020202020204" pitchFamily="34" charset="0"/>
              </a:rPr>
            </a:br>
            <a:r>
              <a:rPr lang="da-DK" sz="3600" dirty="0">
                <a:latin typeface="Arial" panose="020B0604020202020204" pitchFamily="34" charset="0"/>
              </a:rPr>
              <a:t>ANDERS BROHOLM.</a:t>
            </a:r>
            <a:r>
              <a:rPr lang="da-DK" dirty="0"/>
              <a:t> </a:t>
            </a:r>
            <a:r>
              <a:rPr lang="da-DK" sz="3600" dirty="0">
                <a:latin typeface="Arial" panose="020B0604020202020204" pitchFamily="34" charset="0"/>
              </a:rPr>
              <a:t> </a:t>
            </a:r>
            <a:endParaRPr lang="da-DK" sz="3600" dirty="0"/>
          </a:p>
        </p:txBody>
      </p:sp>
      <p:pic>
        <p:nvPicPr>
          <p:cNvPr id="1026" name="Picture 2" descr="Ny udvalgsformand på rundtur i Frederikshavn">
            <a:extLst>
              <a:ext uri="{FF2B5EF4-FFF2-40B4-BE49-F238E27FC236}">
                <a16:creationId xmlns:a16="http://schemas.microsoft.com/office/drawing/2014/main" id="{CE94ABDA-857F-4618-A950-8105F2A3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83" y="2170192"/>
            <a:ext cx="6096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ders Broholms billede.">
            <a:extLst>
              <a:ext uri="{FF2B5EF4-FFF2-40B4-BE49-F238E27FC236}">
                <a16:creationId xmlns:a16="http://schemas.microsoft.com/office/drawing/2014/main" id="{14253B6A-7374-471F-B54B-098921A4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50" y="2170192"/>
            <a:ext cx="1966833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ledresultat for ANDERS BROHOLM">
            <a:extLst>
              <a:ext uri="{FF2B5EF4-FFF2-40B4-BE49-F238E27FC236}">
                <a16:creationId xmlns:a16="http://schemas.microsoft.com/office/drawing/2014/main" id="{6A082E7A-03FE-4D13-A1F3-10724E23A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92" y="2170192"/>
            <a:ext cx="4057651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434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3034772" y="92928"/>
            <a:ext cx="439857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600" dirty="0">
                <a:latin typeface="Arial" panose="020B0604020202020204" pitchFamily="34" charset="0"/>
              </a:rPr>
              <a:t>3. Regnskab forsat - </a:t>
            </a:r>
            <a:r>
              <a:rPr lang="da-DK" altLang="en-US" sz="2600" dirty="0"/>
              <a:t>Udgifter</a:t>
            </a:r>
          </a:p>
          <a:p>
            <a:endParaRPr lang="da-DK" sz="2600" dirty="0">
              <a:latin typeface="Arial" panose="020B0604020202020204" pitchFamily="34" charset="0"/>
            </a:endParaRPr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9E2BE035-E4B6-4F47-8E5D-81B3FFAD3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3041"/>
              </p:ext>
            </p:extLst>
          </p:nvPr>
        </p:nvGraphicFramePr>
        <p:xfrm>
          <a:off x="915721" y="676584"/>
          <a:ext cx="10367473" cy="6181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5265">
                  <a:extLst>
                    <a:ext uri="{9D8B030D-6E8A-4147-A177-3AD203B41FA5}">
                      <a16:colId xmlns:a16="http://schemas.microsoft.com/office/drawing/2014/main" val="691557074"/>
                    </a:ext>
                  </a:extLst>
                </a:gridCol>
                <a:gridCol w="1643851">
                  <a:extLst>
                    <a:ext uri="{9D8B030D-6E8A-4147-A177-3AD203B41FA5}">
                      <a16:colId xmlns:a16="http://schemas.microsoft.com/office/drawing/2014/main" val="2741106944"/>
                    </a:ext>
                  </a:extLst>
                </a:gridCol>
                <a:gridCol w="1737253">
                  <a:extLst>
                    <a:ext uri="{9D8B030D-6E8A-4147-A177-3AD203B41FA5}">
                      <a16:colId xmlns:a16="http://schemas.microsoft.com/office/drawing/2014/main" val="1965576133"/>
                    </a:ext>
                  </a:extLst>
                </a:gridCol>
                <a:gridCol w="1643851">
                  <a:extLst>
                    <a:ext uri="{9D8B030D-6E8A-4147-A177-3AD203B41FA5}">
                      <a16:colId xmlns:a16="http://schemas.microsoft.com/office/drawing/2014/main" val="2155346874"/>
                    </a:ext>
                  </a:extLst>
                </a:gridCol>
                <a:gridCol w="1737253">
                  <a:extLst>
                    <a:ext uri="{9D8B030D-6E8A-4147-A177-3AD203B41FA5}">
                      <a16:colId xmlns:a16="http://schemas.microsoft.com/office/drawing/2014/main" val="2027178470"/>
                    </a:ext>
                  </a:extLst>
                </a:gridCol>
              </a:tblGrid>
              <a:tr h="281860">
                <a:tc>
                  <a:txBody>
                    <a:bodyPr/>
                    <a:lstStyle/>
                    <a:p>
                      <a:pPr algn="l" fontAlgn="b"/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2017</a:t>
                      </a:r>
                    </a:p>
                  </a:txBody>
                  <a:tcPr marL="7943" marR="7943" marT="794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Regnskab 2017</a:t>
                      </a:r>
                    </a:p>
                  </a:txBody>
                  <a:tcPr marL="7943" marR="7943" marT="794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2016</a:t>
                      </a:r>
                    </a:p>
                  </a:txBody>
                  <a:tcPr marL="7943" marR="7943" marT="794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Regnskab 2016</a:t>
                      </a:r>
                    </a:p>
                  </a:txBody>
                  <a:tcPr marL="7943" marR="7943" marT="794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02348"/>
                  </a:ext>
                </a:extLst>
              </a:tr>
              <a:tr h="28186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Udgifter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Udgifter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Udgifter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Udgifter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00444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Arrangementer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10.101,00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3.744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1400630508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Møder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14.986,00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12.320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4001987475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Repræsentantskabsmøde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8.000,00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8.745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2187593996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Duks møder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1.658,00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2493021679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Annoncer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3.135,00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2036765325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Kørsel til møder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23.698,00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20.162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223495208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Porto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2634945303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Tryksager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1.156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3107455514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Mundering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7.500,00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653506322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Gaver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6.157,00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4.495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2047156129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Kontorartikler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1.719,00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1.277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4224681199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Telefontilskud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15.000,00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882020189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IT-omkost. / Hjemmeside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7.514,00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15.521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2874483900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Fitdeal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6.887,00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1485093138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Pulje + konference 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28.000,00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1498762920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Kursus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2.390,00</a:t>
                      </a:r>
                      <a:endParaRPr lang="da-DK" sz="1600" b="1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531368617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Renteudgifter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1321409238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Gebyr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979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899764578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Udgifter i alt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138.250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137.767,00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134.250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109.448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623215979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Afskrivninger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1615299922"/>
                  </a:ext>
                </a:extLst>
              </a:tr>
              <a:tr h="26750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Drift resultat 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-20.000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-21.413,00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-20.000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9.267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73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094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1088526" y="693092"/>
            <a:ext cx="2768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>
                <a:latin typeface="Arial" panose="020B0604020202020204" pitchFamily="34" charset="0"/>
              </a:rPr>
              <a:t>3. Regnskab forsat</a:t>
            </a:r>
          </a:p>
        </p:txBody>
      </p:sp>
      <p:sp>
        <p:nvSpPr>
          <p:cNvPr id="7" name="Rektangel 6"/>
          <p:cNvSpPr/>
          <p:nvPr/>
        </p:nvSpPr>
        <p:spPr>
          <a:xfrm>
            <a:off x="1433726" y="978839"/>
            <a:ext cx="1733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en-US" sz="2400" dirty="0"/>
              <a:t>Indestående</a:t>
            </a:r>
          </a:p>
        </p:txBody>
      </p:sp>
      <p:sp>
        <p:nvSpPr>
          <p:cNvPr id="10" name="Rektangel 9"/>
          <p:cNvSpPr/>
          <p:nvPr/>
        </p:nvSpPr>
        <p:spPr>
          <a:xfrm>
            <a:off x="1127648" y="331528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a-DK" altLang="en-US" sz="2400" dirty="0">
              <a:solidFill>
                <a:srgbClr val="FFFF00"/>
              </a:solidFill>
            </a:endParaRP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DA77F7A9-4A18-47DD-B4F7-955B8C128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275259"/>
              </p:ext>
            </p:extLst>
          </p:nvPr>
        </p:nvGraphicFramePr>
        <p:xfrm>
          <a:off x="1088525" y="1617016"/>
          <a:ext cx="9379450" cy="3869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8255">
                  <a:extLst>
                    <a:ext uri="{9D8B030D-6E8A-4147-A177-3AD203B41FA5}">
                      <a16:colId xmlns:a16="http://schemas.microsoft.com/office/drawing/2014/main" val="2088692197"/>
                    </a:ext>
                  </a:extLst>
                </a:gridCol>
                <a:gridCol w="1786562">
                  <a:extLst>
                    <a:ext uri="{9D8B030D-6E8A-4147-A177-3AD203B41FA5}">
                      <a16:colId xmlns:a16="http://schemas.microsoft.com/office/drawing/2014/main" val="803261525"/>
                    </a:ext>
                  </a:extLst>
                </a:gridCol>
                <a:gridCol w="1786562">
                  <a:extLst>
                    <a:ext uri="{9D8B030D-6E8A-4147-A177-3AD203B41FA5}">
                      <a16:colId xmlns:a16="http://schemas.microsoft.com/office/drawing/2014/main" val="3285708979"/>
                    </a:ext>
                  </a:extLst>
                </a:gridCol>
                <a:gridCol w="1888071">
                  <a:extLst>
                    <a:ext uri="{9D8B030D-6E8A-4147-A177-3AD203B41FA5}">
                      <a16:colId xmlns:a16="http://schemas.microsoft.com/office/drawing/2014/main" val="521763123"/>
                    </a:ext>
                  </a:extLst>
                </a:gridCol>
              </a:tblGrid>
              <a:tr h="48367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INDESTÅENDE</a:t>
                      </a:r>
                      <a:endParaRPr lang="da-DK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5290035"/>
                  </a:ext>
                </a:extLst>
              </a:tr>
              <a:tr h="48367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Bankkonto: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57.036,00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5172126"/>
                  </a:ext>
                </a:extLst>
              </a:tr>
              <a:tr h="48367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Aktionærkonto: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1.893,00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8456293"/>
                  </a:ext>
                </a:extLst>
              </a:tr>
              <a:tr h="48367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Kontingent konto: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2043433"/>
                  </a:ext>
                </a:extLst>
              </a:tr>
              <a:tr h="48367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Pulje/låne konto: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1509719"/>
                  </a:ext>
                </a:extLst>
              </a:tr>
              <a:tr h="48367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 konto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9306417"/>
                  </a:ext>
                </a:extLst>
              </a:tr>
              <a:tr h="48367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AKTIER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7.248,00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919107"/>
                  </a:ext>
                </a:extLst>
              </a:tr>
              <a:tr h="48367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Konference</a:t>
                      </a:r>
                      <a:endParaRPr lang="da-DK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16.862,00</a:t>
                      </a:r>
                      <a:endParaRPr lang="da-DK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8621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392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774603" y="704740"/>
            <a:ext cx="87419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600" dirty="0">
                <a:latin typeface="Arial" panose="020B0604020202020204" pitchFamily="34" charset="0"/>
              </a:rPr>
              <a:t>4. Budgetforslag for indeværende år (2018)</a:t>
            </a:r>
          </a:p>
        </p:txBody>
      </p:sp>
      <p:sp>
        <p:nvSpPr>
          <p:cNvPr id="5" name="Rektangel 4"/>
          <p:cNvSpPr/>
          <p:nvPr/>
        </p:nvSpPr>
        <p:spPr>
          <a:xfrm>
            <a:off x="1088755" y="1103872"/>
            <a:ext cx="1421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en-US" sz="2400" dirty="0"/>
              <a:t>Indtægter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359117E2-988C-45F1-925F-19BA7EE9E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731760"/>
              </p:ext>
            </p:extLst>
          </p:nvPr>
        </p:nvGraphicFramePr>
        <p:xfrm>
          <a:off x="335151" y="1745484"/>
          <a:ext cx="11744995" cy="3631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5325">
                  <a:extLst>
                    <a:ext uri="{9D8B030D-6E8A-4147-A177-3AD203B41FA5}">
                      <a16:colId xmlns:a16="http://schemas.microsoft.com/office/drawing/2014/main" val="3919603049"/>
                    </a:ext>
                  </a:extLst>
                </a:gridCol>
                <a:gridCol w="1607402">
                  <a:extLst>
                    <a:ext uri="{9D8B030D-6E8A-4147-A177-3AD203B41FA5}">
                      <a16:colId xmlns:a16="http://schemas.microsoft.com/office/drawing/2014/main" val="4285620660"/>
                    </a:ext>
                  </a:extLst>
                </a:gridCol>
                <a:gridCol w="1607402">
                  <a:extLst>
                    <a:ext uri="{9D8B030D-6E8A-4147-A177-3AD203B41FA5}">
                      <a16:colId xmlns:a16="http://schemas.microsoft.com/office/drawing/2014/main" val="2104639344"/>
                    </a:ext>
                  </a:extLst>
                </a:gridCol>
                <a:gridCol w="1698732">
                  <a:extLst>
                    <a:ext uri="{9D8B030D-6E8A-4147-A177-3AD203B41FA5}">
                      <a16:colId xmlns:a16="http://schemas.microsoft.com/office/drawing/2014/main" val="466197809"/>
                    </a:ext>
                  </a:extLst>
                </a:gridCol>
                <a:gridCol w="1607402">
                  <a:extLst>
                    <a:ext uri="{9D8B030D-6E8A-4147-A177-3AD203B41FA5}">
                      <a16:colId xmlns:a16="http://schemas.microsoft.com/office/drawing/2014/main" val="2141717209"/>
                    </a:ext>
                  </a:extLst>
                </a:gridCol>
                <a:gridCol w="1698732">
                  <a:extLst>
                    <a:ext uri="{9D8B030D-6E8A-4147-A177-3AD203B41FA5}">
                      <a16:colId xmlns:a16="http://schemas.microsoft.com/office/drawing/2014/main" val="2198503228"/>
                    </a:ext>
                  </a:extLst>
                </a:gridCol>
              </a:tblGrid>
              <a:tr h="372771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Tekst</a:t>
                      </a:r>
                      <a:endParaRPr lang="da-DK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Budget 2018</a:t>
                      </a:r>
                      <a:endParaRPr lang="da-DK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Budget 2017</a:t>
                      </a:r>
                      <a:endParaRPr lang="da-DK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Regnskab 2017</a:t>
                      </a:r>
                      <a:endParaRPr lang="da-DK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Budget 2016</a:t>
                      </a:r>
                      <a:endParaRPr lang="da-DK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Regnskab 2016</a:t>
                      </a:r>
                      <a:endParaRPr lang="da-DK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100547"/>
                  </a:ext>
                </a:extLst>
              </a:tr>
              <a:tr h="426025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 </a:t>
                      </a:r>
                      <a:endParaRPr lang="da-DK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Indtægter      </a:t>
                      </a:r>
                      <a:endParaRPr lang="da-DK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Indtægter      </a:t>
                      </a:r>
                      <a:endParaRPr lang="da-DK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Indtægter      </a:t>
                      </a:r>
                      <a:endParaRPr lang="da-DK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Indtægter      </a:t>
                      </a:r>
                      <a:endParaRPr lang="da-DK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Indtægter      </a:t>
                      </a:r>
                      <a:endParaRPr lang="da-DK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7532024"/>
                  </a:ext>
                </a:extLst>
              </a:tr>
              <a:tr h="40472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Kontingenter</a:t>
                      </a:r>
                      <a:endParaRPr lang="da-DK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>
                          <a:effectLst/>
                        </a:rPr>
                        <a:t>16.000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>
                          <a:effectLst/>
                        </a:rPr>
                        <a:t>18.000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>
                          <a:effectLst/>
                        </a:rPr>
                        <a:t>15.800,00</a:t>
                      </a:r>
                      <a:endParaRPr lang="da-DK" sz="2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>
                          <a:effectLst/>
                        </a:rPr>
                        <a:t>14.000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>
                          <a:effectLst/>
                        </a:rPr>
                        <a:t>18.300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6700649"/>
                  </a:ext>
                </a:extLst>
              </a:tr>
              <a:tr h="40472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Restancer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 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 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 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 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 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6887056"/>
                  </a:ext>
                </a:extLst>
              </a:tr>
              <a:tr h="40472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Tilskud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>
                          <a:effectLst/>
                        </a:rPr>
                        <a:t>100.000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>
                          <a:effectLst/>
                        </a:rPr>
                        <a:t>100.000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>
                          <a:effectLst/>
                        </a:rPr>
                        <a:t>100.000,00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>
                          <a:effectLst/>
                        </a:rPr>
                        <a:t>100.000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>
                          <a:effectLst/>
                        </a:rPr>
                        <a:t>100.000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6124878"/>
                  </a:ext>
                </a:extLst>
              </a:tr>
              <a:tr h="40472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Renterindtægter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>
                          <a:effectLst/>
                        </a:rPr>
                        <a:t>250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>
                          <a:effectLst/>
                        </a:rPr>
                        <a:t>250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>
                          <a:effectLst/>
                        </a:rPr>
                        <a:t>554,00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>
                          <a:effectLst/>
                        </a:rPr>
                        <a:t>250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>
                          <a:effectLst/>
                        </a:rPr>
                        <a:t>416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8146323"/>
                  </a:ext>
                </a:extLst>
              </a:tr>
              <a:tr h="40472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Kursregulering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 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 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 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 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 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866176"/>
                  </a:ext>
                </a:extLst>
              </a:tr>
              <a:tr h="40472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Diverse (friluftråd) 2012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 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 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 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 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</a:rPr>
                        <a:t> </a:t>
                      </a:r>
                      <a:endParaRPr lang="da-DK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401337"/>
                  </a:ext>
                </a:extLst>
              </a:tr>
              <a:tr h="40472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Indtægter i alt</a:t>
                      </a:r>
                      <a:endParaRPr lang="da-DK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dirty="0">
                          <a:effectLst/>
                        </a:rPr>
                        <a:t>116.250</a:t>
                      </a:r>
                      <a:endParaRPr lang="da-DK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dirty="0">
                          <a:effectLst/>
                        </a:rPr>
                        <a:t>118.250</a:t>
                      </a:r>
                      <a:endParaRPr lang="da-DK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dirty="0">
                          <a:effectLst/>
                        </a:rPr>
                        <a:t>116.354,00</a:t>
                      </a:r>
                      <a:endParaRPr lang="da-DK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dirty="0">
                          <a:effectLst/>
                        </a:rPr>
                        <a:t>114.250</a:t>
                      </a:r>
                      <a:endParaRPr lang="da-DK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dirty="0">
                          <a:effectLst/>
                        </a:rPr>
                        <a:t>118.716</a:t>
                      </a:r>
                      <a:endParaRPr lang="da-DK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739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382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3123521" y="120413"/>
            <a:ext cx="10860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4. Budgetforslag for indeværende år (2018), forsat - </a:t>
            </a:r>
            <a:r>
              <a:rPr lang="da-DK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Udgifter</a:t>
            </a:r>
          </a:p>
          <a:p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4C31B3B7-30A8-46CA-8420-6A81431C0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214245"/>
              </p:ext>
            </p:extLst>
          </p:nvPr>
        </p:nvGraphicFramePr>
        <p:xfrm>
          <a:off x="830600" y="700758"/>
          <a:ext cx="10637858" cy="6032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3012">
                  <a:extLst>
                    <a:ext uri="{9D8B030D-6E8A-4147-A177-3AD203B41FA5}">
                      <a16:colId xmlns:a16="http://schemas.microsoft.com/office/drawing/2014/main" val="3442370106"/>
                    </a:ext>
                  </a:extLst>
                </a:gridCol>
                <a:gridCol w="1455880">
                  <a:extLst>
                    <a:ext uri="{9D8B030D-6E8A-4147-A177-3AD203B41FA5}">
                      <a16:colId xmlns:a16="http://schemas.microsoft.com/office/drawing/2014/main" val="2424299624"/>
                    </a:ext>
                  </a:extLst>
                </a:gridCol>
                <a:gridCol w="1455880">
                  <a:extLst>
                    <a:ext uri="{9D8B030D-6E8A-4147-A177-3AD203B41FA5}">
                      <a16:colId xmlns:a16="http://schemas.microsoft.com/office/drawing/2014/main" val="3835123523"/>
                    </a:ext>
                  </a:extLst>
                </a:gridCol>
                <a:gridCol w="1538603">
                  <a:extLst>
                    <a:ext uri="{9D8B030D-6E8A-4147-A177-3AD203B41FA5}">
                      <a16:colId xmlns:a16="http://schemas.microsoft.com/office/drawing/2014/main" val="2471553011"/>
                    </a:ext>
                  </a:extLst>
                </a:gridCol>
                <a:gridCol w="1455880">
                  <a:extLst>
                    <a:ext uri="{9D8B030D-6E8A-4147-A177-3AD203B41FA5}">
                      <a16:colId xmlns:a16="http://schemas.microsoft.com/office/drawing/2014/main" val="674905291"/>
                    </a:ext>
                  </a:extLst>
                </a:gridCol>
                <a:gridCol w="1538603">
                  <a:extLst>
                    <a:ext uri="{9D8B030D-6E8A-4147-A177-3AD203B41FA5}">
                      <a16:colId xmlns:a16="http://schemas.microsoft.com/office/drawing/2014/main" val="3658699705"/>
                    </a:ext>
                  </a:extLst>
                </a:gridCol>
              </a:tblGrid>
              <a:tr h="492816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Tekst</a:t>
                      </a:r>
                    </a:p>
                  </a:txBody>
                  <a:tcPr marL="7943" marR="7943" marT="794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2018</a:t>
                      </a:r>
                    </a:p>
                  </a:txBody>
                  <a:tcPr marL="7943" marR="7943" marT="794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2018</a:t>
                      </a:r>
                    </a:p>
                  </a:txBody>
                  <a:tcPr marL="7943" marR="7943" marT="794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Regnskab 2017</a:t>
                      </a:r>
                    </a:p>
                  </a:txBody>
                  <a:tcPr marL="7943" marR="7943" marT="794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2016</a:t>
                      </a:r>
                    </a:p>
                  </a:txBody>
                  <a:tcPr marL="7943" marR="7943" marT="794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Regnskab 2016</a:t>
                      </a:r>
                    </a:p>
                  </a:txBody>
                  <a:tcPr marL="7943" marR="7943" marT="794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86853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Udgifter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Udgifter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Udgifter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Udgifter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Udgifter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278809648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Arrangementer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10.101,00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3.744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3512476701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Møder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14.986,00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12.320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2190894116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Repræsentantskabsmøde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8.000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8.000,00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8.745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4292952332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Duks møder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1.658,00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4280611681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Annoncer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3.135,00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3961072247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Kørsel til møder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23.698,00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20.162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2049439010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Porto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2277573830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Tryksager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1.156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2884957577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Mundering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7.500,00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2674526183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Gaver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6.157,00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4.495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3716913909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Kontorartikler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1.719,00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1.277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3798936052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Telefontilskud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15.000,00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2333837590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IT-omkost. / Hjemmeside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7.514,00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8.000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15.521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701728389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Fitdeal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6.887,00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20.000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1631896490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Pulje + konference 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28.000,00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2093715204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Kursus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2.390,00</a:t>
                      </a:r>
                      <a:endParaRPr lang="da-DK" sz="1600" b="1" i="1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3029390918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Renteudgifter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865351719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Gebyr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979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3100920211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Udgifter i alt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126.250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138.250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137.767,00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134.250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109.448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1124391774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Afskrivninger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a-DK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/>
                </a:tc>
                <a:extLst>
                  <a:ext uri="{0D108BD9-81ED-4DB2-BD59-A6C34878D82A}">
                    <a16:rowId xmlns:a16="http://schemas.microsoft.com/office/drawing/2014/main" val="3618362351"/>
                  </a:ext>
                </a:extLst>
              </a:tr>
              <a:tr h="250357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Drift resultat 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-10.000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-20.000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-21.413,00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-20.000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9.267</a:t>
                      </a:r>
                      <a:endParaRPr lang="da-DK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3" marR="7943" marT="7943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58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321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92CECF3-EE44-46CE-95F3-8C6D281FC573}"/>
              </a:ext>
            </a:extLst>
          </p:cNvPr>
          <p:cNvSpPr/>
          <p:nvPr/>
        </p:nvSpPr>
        <p:spPr>
          <a:xfrm>
            <a:off x="1118355" y="581789"/>
            <a:ext cx="87254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600" dirty="0">
                <a:latin typeface="Arial" panose="020B0604020202020204" pitchFamily="34" charset="0"/>
              </a:rPr>
              <a:t>Budget og resultatopgørelse Fritidskonference 2016-2017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36BBC65-9A4A-4137-8D27-863F4CAB2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278" y="1009897"/>
            <a:ext cx="8106178" cy="584810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5EEB4313-BD8C-4D73-AA10-44CE66BAA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82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1F44769-35EE-41E3-833F-588640416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79" y="1726296"/>
            <a:ext cx="11887636" cy="4062107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73504F9-D567-409C-AAA2-1E42BAD5D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829" y="1251751"/>
            <a:ext cx="8121585" cy="474545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6252811-9EB8-4354-850A-0FB161642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10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2686060-DEA9-46F8-8F58-6008D4F5F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300C7A8-FCA4-42EA-A6A9-D4DCDD574ECE}"/>
              </a:ext>
            </a:extLst>
          </p:cNvPr>
          <p:cNvSpPr/>
          <p:nvPr/>
        </p:nvSpPr>
        <p:spPr>
          <a:xfrm>
            <a:off x="1118355" y="816681"/>
            <a:ext cx="68552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600" dirty="0">
                <a:latin typeface="Arial" panose="020B0604020202020204" pitchFamily="34" charset="0"/>
              </a:rPr>
              <a:t>Afsluttende regnskab projekt FITDEAL – År 1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9ADEBBDC-D504-44CD-B6D5-8B92E312C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02" y="1278346"/>
            <a:ext cx="9972583" cy="548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20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43669F0-368A-460C-8F80-CBB93FB9A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A420B02-B4C8-4C59-82AA-48A1FE51F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0502"/>
            <a:ext cx="12192000" cy="59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98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B7BC22E-641C-4C89-AF6F-F12C231D4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CA1AB93-589A-4278-8126-18C9BED19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8349"/>
            <a:ext cx="12192000" cy="44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18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2686060-DEA9-46F8-8F58-6008D4F5F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300C7A8-FCA4-42EA-A6A9-D4DCDD574ECE}"/>
              </a:ext>
            </a:extLst>
          </p:cNvPr>
          <p:cNvSpPr/>
          <p:nvPr/>
        </p:nvSpPr>
        <p:spPr>
          <a:xfrm>
            <a:off x="1118355" y="816681"/>
            <a:ext cx="68552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600" dirty="0">
                <a:latin typeface="Arial" panose="020B0604020202020204" pitchFamily="34" charset="0"/>
              </a:rPr>
              <a:t>Afsluttende regnskab projekt FITDEAL – År 2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F491B8A-55AC-4D46-B55B-FD421FA12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3239"/>
            <a:ext cx="12192000" cy="37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9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874839" y="1268413"/>
            <a:ext cx="87137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Venner, ser på Danmarks kort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ser, så I det aldrig glemmer,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til hver plet har fået stemmer,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 det fædreland er vort!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Målt med verden er det lille,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derfor ingen plet at spilde!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Målt med hjertet er det stort,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dér er Danmarks saga gjort!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da-DK" alt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30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7FB8092-2324-49AE-A686-628CE047E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2021"/>
            <a:ext cx="12192000" cy="546597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ABD075E-8E18-4F6E-B021-7203C785C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48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F1C24F8-8E20-41AF-A018-CDAD4490D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5CE3F98-B9BC-44D7-B72D-A87A7DCEB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8548"/>
            <a:ext cx="12192000" cy="515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99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58138" y="1152241"/>
            <a:ext cx="53816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600" dirty="0">
                <a:latin typeface="Arial" panose="020B0604020202020204" pitchFamily="34" charset="0"/>
              </a:rPr>
              <a:t>5. Godkendelse af nye medlemmer</a:t>
            </a:r>
          </a:p>
        </p:txBody>
      </p:sp>
      <p:sp>
        <p:nvSpPr>
          <p:cNvPr id="4" name="Rektangel 3"/>
          <p:cNvSpPr/>
          <p:nvPr/>
        </p:nvSpPr>
        <p:spPr>
          <a:xfrm>
            <a:off x="215532" y="2258464"/>
            <a:ext cx="100714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600" dirty="0">
                <a:latin typeface="Arial" panose="020B0604020202020204" pitchFamily="34" charset="0"/>
                <a:cs typeface="Arial" panose="020B0604020202020204" pitchFamily="34" charset="0"/>
              </a:rPr>
              <a:t>Ørtoft klatrecenter				Klatre forening</a:t>
            </a:r>
          </a:p>
          <a:p>
            <a:endParaRPr lang="da-DK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15532" y="3414484"/>
            <a:ext cx="80457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600" dirty="0">
                <a:latin typeface="Arial" panose="020B0604020202020204" pitchFamily="34" charset="0"/>
                <a:cs typeface="Arial" panose="020B0604020202020204" pitchFamily="34" charset="0"/>
              </a:rPr>
              <a:t>Sæby Scenen 	         			Teater forening </a:t>
            </a:r>
          </a:p>
        </p:txBody>
      </p:sp>
      <p:sp>
        <p:nvSpPr>
          <p:cNvPr id="8" name="Rektangel 7"/>
          <p:cNvSpPr/>
          <p:nvPr/>
        </p:nvSpPr>
        <p:spPr>
          <a:xfrm>
            <a:off x="5606594" y="1152241"/>
            <a:ext cx="18932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(orientering)</a:t>
            </a:r>
          </a:p>
        </p:txBody>
      </p:sp>
    </p:spTree>
    <p:extLst>
      <p:ext uri="{BB962C8B-B14F-4D97-AF65-F5344CB8AC3E}">
        <p14:creationId xmlns:p14="http://schemas.microsoft.com/office/powerpoint/2010/main" val="3355119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154865" y="2127087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Spørgsmål</a:t>
            </a:r>
          </a:p>
          <a:p>
            <a:pPr algn="ctr">
              <a:spcBef>
                <a:spcPct val="50000"/>
              </a:spcBef>
              <a:defRPr/>
            </a:pPr>
            <a:r>
              <a:rPr lang="da-DK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ctr">
              <a:spcBef>
                <a:spcPct val="50000"/>
              </a:spcBef>
              <a:defRPr/>
            </a:pPr>
            <a:r>
              <a:rPr lang="da-DK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debat</a:t>
            </a:r>
          </a:p>
        </p:txBody>
      </p:sp>
      <p:sp>
        <p:nvSpPr>
          <p:cNvPr id="7" name="AutoShape 2" descr="Billedresultat for debat"/>
          <p:cNvSpPr>
            <a:spLocks noChangeAspect="1" noChangeArrowheads="1"/>
          </p:cNvSpPr>
          <p:nvPr/>
        </p:nvSpPr>
        <p:spPr bwMode="auto">
          <a:xfrm>
            <a:off x="3200400" y="2100263"/>
            <a:ext cx="57912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49" y="4708456"/>
            <a:ext cx="4201632" cy="19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23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1326185" y="1326634"/>
            <a:ext cx="31181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600" dirty="0">
                <a:latin typeface="Arial" panose="020B0604020202020204" pitchFamily="34" charset="0"/>
              </a:rPr>
              <a:t>6. Indkomne forslag</a:t>
            </a:r>
          </a:p>
        </p:txBody>
      </p:sp>
    </p:spTree>
    <p:extLst>
      <p:ext uri="{BB962C8B-B14F-4D97-AF65-F5344CB8AC3E}">
        <p14:creationId xmlns:p14="http://schemas.microsoft.com/office/powerpoint/2010/main" val="2216232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367498" y="1173880"/>
            <a:ext cx="26514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600" dirty="0"/>
              <a:t>7. Valg af formand</a:t>
            </a:r>
          </a:p>
        </p:txBody>
      </p:sp>
      <p:sp>
        <p:nvSpPr>
          <p:cNvPr id="7" name="Rektangel 6"/>
          <p:cNvSpPr/>
          <p:nvPr/>
        </p:nvSpPr>
        <p:spPr>
          <a:xfrm>
            <a:off x="156648" y="2173175"/>
            <a:ext cx="120353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600" dirty="0">
                <a:latin typeface="Arial" panose="020B0604020202020204" pitchFamily="34" charset="0"/>
                <a:cs typeface="Arial" panose="020B0604020202020204" pitchFamily="34" charset="0"/>
              </a:rPr>
              <a:t>Afgående formand Henrik Carlsen (Metodistkirkens spejdere Strandby)    </a:t>
            </a:r>
          </a:p>
          <a:p>
            <a:pPr algn="ctr"/>
            <a:r>
              <a:rPr lang="da-DK" sz="2600" dirty="0">
                <a:latin typeface="Arial" panose="020B0604020202020204" pitchFamily="34" charset="0"/>
                <a:cs typeface="Arial" panose="020B0604020202020204" pitchFamily="34" charset="0"/>
              </a:rPr>
              <a:t>Modtager genvalg</a:t>
            </a:r>
          </a:p>
        </p:txBody>
      </p:sp>
    </p:spTree>
    <p:extLst>
      <p:ext uri="{BB962C8B-B14F-4D97-AF65-F5344CB8AC3E}">
        <p14:creationId xmlns:p14="http://schemas.microsoft.com/office/powerpoint/2010/main" val="3221509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531049" y="834141"/>
            <a:ext cx="437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9. Valg af Styrelse medlemmer</a:t>
            </a:r>
          </a:p>
        </p:txBody>
      </p:sp>
      <p:sp>
        <p:nvSpPr>
          <p:cNvPr id="10" name="Rektangel 9"/>
          <p:cNvSpPr/>
          <p:nvPr/>
        </p:nvSpPr>
        <p:spPr>
          <a:xfrm>
            <a:off x="531049" y="1373426"/>
            <a:ext cx="10461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Ordinært styrelsesvalg (2 år):</a:t>
            </a:r>
          </a:p>
          <a:p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Afgående: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7D843F4-1DEB-4E47-9B54-F96933033C11}"/>
              </a:ext>
            </a:extLst>
          </p:cNvPr>
          <p:cNvSpPr/>
          <p:nvPr/>
        </p:nvSpPr>
        <p:spPr>
          <a:xfrm>
            <a:off x="64458" y="2282043"/>
            <a:ext cx="113942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Camilla Bjerre (De grønne </a:t>
            </a:r>
            <a:r>
              <a:rPr lang="da-DK" sz="2400" dirty="0" err="1">
                <a:latin typeface="Arial" panose="020B0604020202020204" pitchFamily="34" charset="0"/>
                <a:cs typeface="Arial" panose="020B0604020202020204" pitchFamily="34" charset="0"/>
              </a:rPr>
              <a:t>pigepejdere</a:t>
            </a: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)			Modtager ikke genvalg</a:t>
            </a:r>
          </a:p>
          <a:p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Knud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Hjørnholm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Østervrå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IF)				</a:t>
            </a: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Modtager ikke genvalg</a:t>
            </a:r>
          </a:p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Tanja Nielsen (Sæby Floorball)				</a:t>
            </a: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Modtager ikke genvalg</a:t>
            </a:r>
          </a:p>
          <a:p>
            <a:r>
              <a:rPr lang="da-DK" sz="2400" dirty="0"/>
              <a:t>Jørgen M. Jensen (Kvissel-Ravnshøj Idrætsforening)		Modtager genvalg</a:t>
            </a:r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77E14B-9A74-4AD4-8059-27D052F545AC}"/>
              </a:ext>
            </a:extLst>
          </p:cNvPr>
          <p:cNvSpPr/>
          <p:nvPr/>
        </p:nvSpPr>
        <p:spPr>
          <a:xfrm>
            <a:off x="69653" y="4122299"/>
            <a:ext cx="11394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Styrelsen indstiller følgende kandidater:</a:t>
            </a:r>
          </a:p>
          <a:p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29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321323" y="1650890"/>
            <a:ext cx="10461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/>
              <a:t>Afgående</a:t>
            </a:r>
            <a:r>
              <a:rPr lang="da-DK" sz="24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5" name="Rektangel 4"/>
          <p:cNvSpPr/>
          <p:nvPr/>
        </p:nvSpPr>
        <p:spPr>
          <a:xfrm>
            <a:off x="308858" y="1127756"/>
            <a:ext cx="5814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/>
              <a:t>10. Ordinært styrelsesvalg suppleanter (1 år):</a:t>
            </a:r>
          </a:p>
        </p:txBody>
      </p:sp>
      <p:sp>
        <p:nvSpPr>
          <p:cNvPr id="6" name="Rektangel 5"/>
          <p:cNvSpPr/>
          <p:nvPr/>
        </p:nvSpPr>
        <p:spPr>
          <a:xfrm>
            <a:off x="237687" y="2049906"/>
            <a:ext cx="11741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Mohammad Daneshjou (SFU)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Modtager genvalg</a:t>
            </a:r>
            <a:b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Ole Rasmussen (MTB 9900)				</a:t>
            </a: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Modtager ikke genvalg</a:t>
            </a:r>
          </a:p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Mette Justesen (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HotSpot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da-DK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</a:t>
            </a: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Modtager ikke genvalg                                                                                                     </a:t>
            </a:r>
          </a:p>
        </p:txBody>
      </p:sp>
      <p:sp>
        <p:nvSpPr>
          <p:cNvPr id="7" name="Rektangel 6"/>
          <p:cNvSpPr/>
          <p:nvPr/>
        </p:nvSpPr>
        <p:spPr>
          <a:xfrm>
            <a:off x="237687" y="5326657"/>
            <a:ext cx="107957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Styrelsen foreslår : </a:t>
            </a:r>
            <a:b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Viviann Skjold Henriksen Frederikshavn Kommunale Ungdomsskole tilsættes </a:t>
            </a:r>
            <a:b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styrelsen som tilforordnet</a:t>
            </a:r>
            <a:b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D266054-EE1F-4FD7-8873-B6F8497DA84E}"/>
              </a:ext>
            </a:extLst>
          </p:cNvPr>
          <p:cNvSpPr/>
          <p:nvPr/>
        </p:nvSpPr>
        <p:spPr>
          <a:xfrm>
            <a:off x="237687" y="3944790"/>
            <a:ext cx="11394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Styrelsen indstiller følgende kandidater:</a:t>
            </a:r>
          </a:p>
          <a:p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87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196573" y="1945216"/>
            <a:ext cx="2573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/>
              <a:t>Styrelsen foreslår : </a:t>
            </a:r>
          </a:p>
        </p:txBody>
      </p:sp>
      <p:sp>
        <p:nvSpPr>
          <p:cNvPr id="4" name="Rektangel 3"/>
          <p:cNvSpPr/>
          <p:nvPr/>
        </p:nvSpPr>
        <p:spPr>
          <a:xfrm>
            <a:off x="308858" y="1127756"/>
            <a:ext cx="4088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/>
              <a:t>11. Ordinært Revisorvalg (2 år):</a:t>
            </a:r>
          </a:p>
        </p:txBody>
      </p:sp>
      <p:sp>
        <p:nvSpPr>
          <p:cNvPr id="5" name="Rektangel 4"/>
          <p:cNvSpPr/>
          <p:nvPr/>
        </p:nvSpPr>
        <p:spPr>
          <a:xfrm>
            <a:off x="196572" y="2657770"/>
            <a:ext cx="8243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/>
              <a:t>Hans Henrik Christiansen  (FDF Frederikshavn 1)</a:t>
            </a:r>
          </a:p>
        </p:txBody>
      </p:sp>
    </p:spTree>
    <p:extLst>
      <p:ext uri="{BB962C8B-B14F-4D97-AF65-F5344CB8AC3E}">
        <p14:creationId xmlns:p14="http://schemas.microsoft.com/office/powerpoint/2010/main" val="439104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308858" y="2598003"/>
            <a:ext cx="863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400" dirty="0"/>
              <a:t>Eddie Malmgaard-Clausen (DDS – Peter Wessel Gruppen) (genvalg)</a:t>
            </a:r>
          </a:p>
        </p:txBody>
      </p:sp>
      <p:sp>
        <p:nvSpPr>
          <p:cNvPr id="4" name="Rektangel 3"/>
          <p:cNvSpPr/>
          <p:nvPr/>
        </p:nvSpPr>
        <p:spPr>
          <a:xfrm>
            <a:off x="308858" y="1127756"/>
            <a:ext cx="5462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/>
              <a:t>12. Ordinært Revisor suppleant valg (1 år):</a:t>
            </a:r>
          </a:p>
        </p:txBody>
      </p:sp>
      <p:sp>
        <p:nvSpPr>
          <p:cNvPr id="5" name="Rektangel 4"/>
          <p:cNvSpPr/>
          <p:nvPr/>
        </p:nvSpPr>
        <p:spPr>
          <a:xfrm>
            <a:off x="308858" y="1921869"/>
            <a:ext cx="24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/>
              <a:t>Styrelsen forslår : </a:t>
            </a:r>
          </a:p>
        </p:txBody>
      </p:sp>
    </p:spTree>
    <p:extLst>
      <p:ext uri="{BB962C8B-B14F-4D97-AF65-F5344CB8AC3E}">
        <p14:creationId xmlns:p14="http://schemas.microsoft.com/office/powerpoint/2010/main" val="91577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2058988" y="1238251"/>
            <a:ext cx="56367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Disse øer, store, små,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dette fastland, disse vige,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disse kyster, krumme, lige,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 dit øje hviler på,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disse skove, bakker, heder,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har været voksesteder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gennem vinter, gennem vår,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vort folk i tusind år.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da-DK" alt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565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308858" y="1127756"/>
            <a:ext cx="19626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600" dirty="0"/>
              <a:t>13. Eventuelt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E278155-8DBF-4197-8CF0-BE61D2C77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49" y="4708456"/>
            <a:ext cx="4201632" cy="19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5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2125664" y="1601788"/>
            <a:ext cx="87137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 i nord stå fyr ved fyr;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hvor rev og brænding hærger,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fostres mangen modig bjerger,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 i nød kan stå for styr!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Fik kun flyvesand til dige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Vendelboens barske Rige -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selv han er af sejest bark,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han var med ved </a:t>
            </a:r>
            <a:r>
              <a:rPr lang="da-DK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Sankelmark</a:t>
            </a: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da-DK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da-DK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3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030414" y="1257300"/>
            <a:ext cx="87137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Skagen mellem hav og hav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strækker ud sin blege finger: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Sejler! spil nu dine vinger,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revlen er den visse grav!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i Sæbys </a:t>
            </a:r>
            <a:r>
              <a:rPr lang="da-DK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bøgedale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fuglerøster føre tale;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og ved Fladstrand tog og skib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mødes under dampens pib.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da-DK" alt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8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849439" y="1481139"/>
            <a:ext cx="8713787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Venner, ser på Danmarks kort,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ser, så aldrig I det glemmer!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til hver plet har fået stemmer,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klingende snart blødt, snart hårdt!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til I ender med at bede: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skærme Gud vor gamle rede,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skænke os et Danmarks kort,</a:t>
            </a:r>
            <a:b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a-D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hvor alt dansk igen er vort!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da-DK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5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2091070" y="817569"/>
            <a:ext cx="7499498" cy="605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da-DK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Valg af dirigent  </a:t>
            </a:r>
            <a:endParaRPr lang="da-DK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da-DK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Styrelsens beretning  </a:t>
            </a:r>
            <a:endParaRPr lang="da-DK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da-DK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Regnskab  </a:t>
            </a:r>
            <a:endParaRPr lang="da-DK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da-DK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Budgetforslag</a:t>
            </a:r>
            <a:endParaRPr lang="da-DK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da-DK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Godkendelse af nye medlemmer</a:t>
            </a:r>
            <a:endParaRPr lang="da-DK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da-DK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Indkomne forslag                              </a:t>
            </a:r>
            <a:endParaRPr lang="da-DK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da-DK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Valg af formand  (lige årstal)  </a:t>
            </a:r>
            <a:endParaRPr lang="da-DK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da-DK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Valg af næstformand (ulige årstal) (bort falder)  </a:t>
            </a:r>
            <a:endParaRPr lang="da-DK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da-DK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Valg af styrelsesmedlemmer  </a:t>
            </a:r>
            <a:endParaRPr lang="da-DK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da-DK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Valg af styrelsessuppleanter  </a:t>
            </a:r>
            <a:endParaRPr lang="da-DK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da-DK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Valg af revisorer</a:t>
            </a:r>
            <a:endParaRPr lang="da-DK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da-DK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Valg af revisorsuppleant  </a:t>
            </a:r>
            <a:endParaRPr lang="da-DK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da-DK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Eventuelt</a:t>
            </a:r>
            <a:endParaRPr lang="da-DK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9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4175" cy="923925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607171" y="1605740"/>
            <a:ext cx="2213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/>
              <a:t>- Valg af dirigent</a:t>
            </a:r>
          </a:p>
        </p:txBody>
      </p:sp>
      <p:sp>
        <p:nvSpPr>
          <p:cNvPr id="5" name="Rektangel 4"/>
          <p:cNvSpPr/>
          <p:nvPr/>
        </p:nvSpPr>
        <p:spPr>
          <a:xfrm>
            <a:off x="607171" y="2095013"/>
            <a:ext cx="2504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/>
              <a:t>Styrelsen foreslår :</a:t>
            </a:r>
          </a:p>
        </p:txBody>
      </p:sp>
      <p:sp>
        <p:nvSpPr>
          <p:cNvPr id="6" name="Rektangel 5"/>
          <p:cNvSpPr/>
          <p:nvPr/>
        </p:nvSpPr>
        <p:spPr>
          <a:xfrm>
            <a:off x="607172" y="2491953"/>
            <a:ext cx="10206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/>
              <a:t>Marianne Juul Rasmussen (FFK)</a:t>
            </a:r>
          </a:p>
          <a:p>
            <a:endParaRPr lang="da-DK" sz="2400" dirty="0"/>
          </a:p>
        </p:txBody>
      </p:sp>
      <p:sp>
        <p:nvSpPr>
          <p:cNvPr id="7" name="Rektangel 6"/>
          <p:cNvSpPr/>
          <p:nvPr/>
        </p:nvSpPr>
        <p:spPr>
          <a:xfrm>
            <a:off x="607172" y="2985065"/>
            <a:ext cx="2260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/>
              <a:t>- Valg af referent</a:t>
            </a:r>
          </a:p>
        </p:txBody>
      </p:sp>
      <p:sp>
        <p:nvSpPr>
          <p:cNvPr id="8" name="Rektangel 7"/>
          <p:cNvSpPr/>
          <p:nvPr/>
        </p:nvSpPr>
        <p:spPr>
          <a:xfrm>
            <a:off x="607172" y="3354397"/>
            <a:ext cx="24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/>
              <a:t>Styrelsen forslår : </a:t>
            </a:r>
          </a:p>
        </p:txBody>
      </p:sp>
      <p:sp>
        <p:nvSpPr>
          <p:cNvPr id="9" name="Rektangel 8"/>
          <p:cNvSpPr/>
          <p:nvPr/>
        </p:nvSpPr>
        <p:spPr>
          <a:xfrm>
            <a:off x="607172" y="3723729"/>
            <a:ext cx="458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/>
              <a:t>Birgitte Mathiasen (Sæby Floorball)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7128" y="4216853"/>
            <a:ext cx="3021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/>
              <a:t>- Valg af Stemmetæller</a:t>
            </a:r>
          </a:p>
        </p:txBody>
      </p:sp>
      <p:sp>
        <p:nvSpPr>
          <p:cNvPr id="11" name="Rektangel 10"/>
          <p:cNvSpPr/>
          <p:nvPr/>
        </p:nvSpPr>
        <p:spPr>
          <a:xfrm>
            <a:off x="607171" y="4647374"/>
            <a:ext cx="2573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/>
              <a:t>Styrelsen</a:t>
            </a:r>
            <a:r>
              <a:rPr lang="da-DK" sz="2400" dirty="0">
                <a:solidFill>
                  <a:srgbClr val="FFFF00"/>
                </a:solidFill>
              </a:rPr>
              <a:t> </a:t>
            </a:r>
            <a:r>
              <a:rPr lang="da-DK" sz="2400" dirty="0"/>
              <a:t>foreslår</a:t>
            </a:r>
            <a:r>
              <a:rPr lang="da-DK" sz="2400" dirty="0">
                <a:solidFill>
                  <a:srgbClr val="FFFF00"/>
                </a:solidFill>
              </a:rPr>
              <a:t> : </a:t>
            </a:r>
            <a:endParaRPr lang="da-DK" sz="2400" dirty="0"/>
          </a:p>
        </p:txBody>
      </p:sp>
      <p:sp>
        <p:nvSpPr>
          <p:cNvPr id="12" name="Rektangel 11"/>
          <p:cNvSpPr/>
          <p:nvPr/>
        </p:nvSpPr>
        <p:spPr>
          <a:xfrm>
            <a:off x="607171" y="4990633"/>
            <a:ext cx="11386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/>
              <a:t>Jørgen Bo Christensen (Baptist spejderne i  Østervrå), </a:t>
            </a: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Camilla Bjerre (De grønne pigespejdere) </a:t>
            </a:r>
            <a:r>
              <a:rPr lang="da-DK" sz="2400" dirty="0"/>
              <a:t>samt 1 fra salen.</a:t>
            </a:r>
          </a:p>
        </p:txBody>
      </p:sp>
      <p:sp>
        <p:nvSpPr>
          <p:cNvPr id="3" name="Rektangel 2"/>
          <p:cNvSpPr/>
          <p:nvPr/>
        </p:nvSpPr>
        <p:spPr>
          <a:xfrm>
            <a:off x="627128" y="1005575"/>
            <a:ext cx="4222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da-DK" sz="2400" dirty="0">
                <a:latin typeface="Arial" panose="020B0604020202020204" pitchFamily="34" charset="0"/>
              </a:rPr>
              <a:t>Valg af dirigent og referent </a:t>
            </a:r>
          </a:p>
        </p:txBody>
      </p:sp>
      <p:sp>
        <p:nvSpPr>
          <p:cNvPr id="13" name="Rektangel 12"/>
          <p:cNvSpPr/>
          <p:nvPr/>
        </p:nvSpPr>
        <p:spPr>
          <a:xfrm>
            <a:off x="570944" y="5848018"/>
            <a:ext cx="6669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>
                <a:latin typeface="Arial" panose="020B0604020202020204" pitchFamily="34" charset="0"/>
              </a:rPr>
              <a:t>- Optælling af stemmeberettigede (Jørgen Bo)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47756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947</Words>
  <Application>Microsoft Office PowerPoint</Application>
  <PresentationFormat>Widescreen</PresentationFormat>
  <Paragraphs>489</Paragraphs>
  <Slides>40</Slides>
  <Notes>0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40</vt:i4>
      </vt:variant>
    </vt:vector>
  </HeadingPairs>
  <TitlesOfParts>
    <vt:vector size="48" baseType="lpstr">
      <vt:lpstr>MS PGothic</vt:lpstr>
      <vt:lpstr>Arial</vt:lpstr>
      <vt:lpstr>Arial Rounded MT Bold</vt:lpstr>
      <vt:lpstr>Calibri</vt:lpstr>
      <vt:lpstr>Calibri Light</vt:lpstr>
      <vt:lpstr>Times New Roman</vt:lpstr>
      <vt:lpstr>TimesNewRomanPS-BoldMT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Alif Kracht</dc:creator>
  <cp:lastModifiedBy>Alif Kracht</cp:lastModifiedBy>
  <cp:revision>28</cp:revision>
  <dcterms:created xsi:type="dcterms:W3CDTF">2016-11-11T12:00:28Z</dcterms:created>
  <dcterms:modified xsi:type="dcterms:W3CDTF">2018-02-08T16:32:00Z</dcterms:modified>
</cp:coreProperties>
</file>